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6" r:id="rId2"/>
    <p:sldMasterId id="2147483654" r:id="rId3"/>
    <p:sldMasterId id="2147483757" r:id="rId4"/>
  </p:sldMasterIdLst>
  <p:notesMasterIdLst>
    <p:notesMasterId r:id="rId48"/>
  </p:notesMasterIdLst>
  <p:handoutMasterIdLst>
    <p:handoutMasterId r:id="rId49"/>
  </p:handoutMasterIdLst>
  <p:sldIdLst>
    <p:sldId id="417" r:id="rId5"/>
    <p:sldId id="1129" r:id="rId6"/>
    <p:sldId id="1089" r:id="rId7"/>
    <p:sldId id="1066" r:id="rId8"/>
    <p:sldId id="1127" r:id="rId9"/>
    <p:sldId id="370" r:id="rId10"/>
    <p:sldId id="1053" r:id="rId11"/>
    <p:sldId id="1110" r:id="rId12"/>
    <p:sldId id="1138" r:id="rId13"/>
    <p:sldId id="1124" r:id="rId14"/>
    <p:sldId id="1109" r:id="rId15"/>
    <p:sldId id="1111" r:id="rId16"/>
    <p:sldId id="1072" r:id="rId17"/>
    <p:sldId id="1132" r:id="rId18"/>
    <p:sldId id="1104" r:id="rId19"/>
    <p:sldId id="1105" r:id="rId20"/>
    <p:sldId id="1095" r:id="rId21"/>
    <p:sldId id="1106" r:id="rId22"/>
    <p:sldId id="283" r:id="rId23"/>
    <p:sldId id="1114" r:id="rId24"/>
    <p:sldId id="1133" r:id="rId25"/>
    <p:sldId id="1115" r:id="rId26"/>
    <p:sldId id="1116" r:id="rId27"/>
    <p:sldId id="1117" r:id="rId28"/>
    <p:sldId id="1118" r:id="rId29"/>
    <p:sldId id="1059" r:id="rId30"/>
    <p:sldId id="1060" r:id="rId31"/>
    <p:sldId id="1136" r:id="rId32"/>
    <p:sldId id="1137" r:id="rId33"/>
    <p:sldId id="1061" r:id="rId34"/>
    <p:sldId id="1067" r:id="rId35"/>
    <p:sldId id="1068" r:id="rId36"/>
    <p:sldId id="1098" r:id="rId37"/>
    <p:sldId id="1099" r:id="rId38"/>
    <p:sldId id="1100" r:id="rId39"/>
    <p:sldId id="1101" r:id="rId40"/>
    <p:sldId id="1102" r:id="rId41"/>
    <p:sldId id="1134" r:id="rId42"/>
    <p:sldId id="1121" r:id="rId43"/>
    <p:sldId id="1135" r:id="rId44"/>
    <p:sldId id="1122" r:id="rId45"/>
    <p:sldId id="1123" r:id="rId46"/>
    <p:sldId id="1130"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97F4292-6405-4D75-AD1F-ED187B94508B}">
          <p14:sldIdLst>
            <p14:sldId id="417"/>
            <p14:sldId id="1129"/>
            <p14:sldId id="1089"/>
            <p14:sldId id="1066"/>
            <p14:sldId id="1127"/>
            <p14:sldId id="370"/>
            <p14:sldId id="1053"/>
            <p14:sldId id="1110"/>
            <p14:sldId id="1138"/>
            <p14:sldId id="1124"/>
            <p14:sldId id="1109"/>
            <p14:sldId id="1111"/>
            <p14:sldId id="1072"/>
            <p14:sldId id="1132"/>
            <p14:sldId id="1104"/>
            <p14:sldId id="1105"/>
            <p14:sldId id="1095"/>
            <p14:sldId id="1106"/>
            <p14:sldId id="283"/>
            <p14:sldId id="1114"/>
            <p14:sldId id="1133"/>
            <p14:sldId id="1115"/>
            <p14:sldId id="1116"/>
            <p14:sldId id="1117"/>
            <p14:sldId id="1118"/>
            <p14:sldId id="1059"/>
            <p14:sldId id="1060"/>
            <p14:sldId id="1136"/>
            <p14:sldId id="1137"/>
            <p14:sldId id="1061"/>
            <p14:sldId id="1067"/>
            <p14:sldId id="1068"/>
            <p14:sldId id="1098"/>
            <p14:sldId id="1099"/>
            <p14:sldId id="1100"/>
            <p14:sldId id="1101"/>
            <p14:sldId id="1102"/>
            <p14:sldId id="1134"/>
            <p14:sldId id="1121"/>
            <p14:sldId id="1135"/>
            <p14:sldId id="1122"/>
            <p14:sldId id="1123"/>
          </p14:sldIdLst>
        </p14:section>
        <p14:section name="Untitled Section" id="{B0D008C3-2FED-4A9B-A73D-E52B5E2427F5}">
          <p14:sldIdLst>
            <p14:sldId id="1130"/>
          </p14:sldIdLst>
        </p14:section>
      </p14:sectionLst>
    </p:ex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036" autoAdjust="0"/>
    <p:restoredTop sz="94431" autoAdjust="0"/>
  </p:normalViewPr>
  <p:slideViewPr>
    <p:cSldViewPr snapToGrid="0" showGuides="1">
      <p:cViewPr varScale="1">
        <p:scale>
          <a:sx n="150" d="100"/>
          <a:sy n="150" d="100"/>
        </p:scale>
        <p:origin x="192" y="120"/>
      </p:cViewPr>
      <p:guideLst>
        <p:guide orient="horz" pos="2184"/>
        <p:guide pos="3840"/>
      </p:guideLst>
    </p:cSldViewPr>
  </p:slideViewPr>
  <p:notesTextViewPr>
    <p:cViewPr>
      <p:scale>
        <a:sx n="1" d="1"/>
        <a:sy n="1" d="1"/>
      </p:scale>
      <p:origin x="0" y="0"/>
    </p:cViewPr>
  </p:notesTextViewPr>
  <p:notesViewPr>
    <p:cSldViewPr snapToGrid="0" showGuides="1">
      <p:cViewPr varScale="1">
        <p:scale>
          <a:sx n="83" d="100"/>
          <a:sy n="83" d="100"/>
        </p:scale>
        <p:origin x="5040"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5E2E15F-629D-454B-86A1-A7525671795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B186187-7FF9-4020-A5FE-F35CAF7569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142BDD-4245-4C9B-A035-92E99291CB31}" type="datetimeFigureOut">
              <a:rPr lang="en-US" smtClean="0"/>
              <a:t>4/13/2023</a:t>
            </a:fld>
            <a:endParaRPr lang="en-US"/>
          </a:p>
        </p:txBody>
      </p:sp>
      <p:sp>
        <p:nvSpPr>
          <p:cNvPr id="4" name="Footer Placeholder 3">
            <a:extLst>
              <a:ext uri="{FF2B5EF4-FFF2-40B4-BE49-F238E27FC236}">
                <a16:creationId xmlns:a16="http://schemas.microsoft.com/office/drawing/2014/main" id="{806181AC-8107-4F6E-A784-BA3A5A52D6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BFA21F7-ECCA-40B0-BCF7-C33FA17FFA9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E1B774-F498-4058-96FB-476B718CF4E8}" type="slidenum">
              <a:rPr lang="en-US" smtClean="0"/>
              <a:t>‹#›</a:t>
            </a:fld>
            <a:endParaRPr lang="en-US"/>
          </a:p>
        </p:txBody>
      </p:sp>
    </p:spTree>
    <p:extLst>
      <p:ext uri="{BB962C8B-B14F-4D97-AF65-F5344CB8AC3E}">
        <p14:creationId xmlns:p14="http://schemas.microsoft.com/office/powerpoint/2010/main" val="3042838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ID4096"/>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D7857-3CF6-468A-AB49-9A0421274F88}" type="datetimeFigureOut">
              <a:rPr lang="LID4096" smtClean="0"/>
              <a:t>04/13/2023</a:t>
            </a:fld>
            <a:endParaRPr lang="LID4096"/>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ID4096"/>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ID4096"/>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593B94-70B8-46C1-8BA9-6030E88A736D}" type="slidenum">
              <a:rPr lang="LID4096" smtClean="0"/>
              <a:t>‹#›</a:t>
            </a:fld>
            <a:endParaRPr lang="LID4096"/>
          </a:p>
        </p:txBody>
      </p:sp>
    </p:spTree>
    <p:extLst>
      <p:ext uri="{BB962C8B-B14F-4D97-AF65-F5344CB8AC3E}">
        <p14:creationId xmlns:p14="http://schemas.microsoft.com/office/powerpoint/2010/main" val="3331691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fsa.onlinelibrary.wiley.com/doi/epdf/10.2903/j.efsa.2023.7790"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docs.wto.org/dol2fe/Pages/SS/directdoc.aspx?filename=q:/G/SPS/NEU606.pdf&amp;Open=True"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6C593B94-70B8-46C1-8BA9-6030E88A736D}" type="slidenum">
              <a:rPr lang="LID4096" smtClean="0"/>
              <a:t>3</a:t>
            </a:fld>
            <a:endParaRPr lang="LID4096"/>
          </a:p>
        </p:txBody>
      </p:sp>
    </p:spTree>
    <p:extLst>
      <p:ext uri="{BB962C8B-B14F-4D97-AF65-F5344CB8AC3E}">
        <p14:creationId xmlns:p14="http://schemas.microsoft.com/office/powerpoint/2010/main" val="1491866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6C593B94-70B8-46C1-8BA9-6030E88A736D}" type="slidenum">
              <a:rPr lang="LID4096" smtClean="0"/>
              <a:t>4</a:t>
            </a:fld>
            <a:endParaRPr lang="LID4096"/>
          </a:p>
        </p:txBody>
      </p:sp>
    </p:spTree>
    <p:extLst>
      <p:ext uri="{BB962C8B-B14F-4D97-AF65-F5344CB8AC3E}">
        <p14:creationId xmlns:p14="http://schemas.microsoft.com/office/powerpoint/2010/main" val="275231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333333"/>
                </a:solidFill>
                <a:effectLst/>
                <a:latin typeface="proxima-nova"/>
              </a:rPr>
              <a:t>https://docs.wto.org/dol2fe/Pages/SS/directdoc.aspx?filename=q:/G/TBTN</a:t>
            </a:r>
          </a:p>
          <a:p>
            <a:r>
              <a:rPr lang="en-GB" b="0" i="0" dirty="0">
                <a:solidFill>
                  <a:srgbClr val="333333"/>
                </a:solidFill>
                <a:effectLst/>
                <a:latin typeface="proxima-nova"/>
              </a:rPr>
              <a:t>23/EU944.pdf&amp;Open=True </a:t>
            </a:r>
          </a:p>
          <a:p>
            <a:endParaRPr lang="en-GB" b="0" i="0" dirty="0">
              <a:solidFill>
                <a:srgbClr val="333333"/>
              </a:solidFill>
              <a:effectLst/>
              <a:latin typeface="proxima-nova"/>
            </a:endParaRPr>
          </a:p>
          <a:p>
            <a:endParaRPr lang="LID4096" dirty="0"/>
          </a:p>
        </p:txBody>
      </p:sp>
      <p:sp>
        <p:nvSpPr>
          <p:cNvPr id="4" name="Slide Number Placeholder 3"/>
          <p:cNvSpPr>
            <a:spLocks noGrp="1"/>
          </p:cNvSpPr>
          <p:nvPr>
            <p:ph type="sldNum" sz="quarter" idx="5"/>
          </p:nvPr>
        </p:nvSpPr>
        <p:spPr/>
        <p:txBody>
          <a:bodyPr/>
          <a:lstStyle/>
          <a:p>
            <a:fld id="{6C593B94-70B8-46C1-8BA9-6030E88A736D}" type="slidenum">
              <a:rPr lang="LID4096" smtClean="0"/>
              <a:t>6</a:t>
            </a:fld>
            <a:endParaRPr lang="LID4096"/>
          </a:p>
        </p:txBody>
      </p:sp>
    </p:spTree>
    <p:extLst>
      <p:ext uri="{BB962C8B-B14F-4D97-AF65-F5344CB8AC3E}">
        <p14:creationId xmlns:p14="http://schemas.microsoft.com/office/powerpoint/2010/main" val="1952521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arial" panose="020B0604020202020204" pitchFamily="34" charset="0"/>
              </a:rPr>
              <a:t>More information: </a:t>
            </a:r>
            <a:r>
              <a:rPr lang="en-US" b="0" i="0" u="none" strike="noStrike" dirty="0">
                <a:solidFill>
                  <a:srgbClr val="0087B9"/>
                </a:solidFill>
                <a:effectLst/>
                <a:latin typeface="arial" panose="020B0604020202020204" pitchFamily="34" charset="0"/>
                <a:hlinkClick r:id="rId3"/>
              </a:rPr>
              <a:t>https://efsa.onlinelibrary.wiley.com/doi/epdf/10.2903/j.efsa.2023.7790</a:t>
            </a:r>
            <a:endParaRPr lang="en-US" b="0" i="0" dirty="0">
              <a:solidFill>
                <a:srgbClr val="333333"/>
              </a:solidFill>
              <a:effectLst/>
              <a:latin typeface="arial" panose="020B0604020202020204" pitchFamily="34" charset="0"/>
            </a:endParaRPr>
          </a:p>
          <a:p>
            <a:r>
              <a:rPr lang="fr-BE" dirty="0"/>
              <a:t> </a:t>
            </a:r>
          </a:p>
        </p:txBody>
      </p:sp>
      <p:sp>
        <p:nvSpPr>
          <p:cNvPr id="4" name="Slide Number Placeholder 3"/>
          <p:cNvSpPr>
            <a:spLocks noGrp="1"/>
          </p:cNvSpPr>
          <p:nvPr>
            <p:ph type="sldNum" sz="quarter" idx="5"/>
          </p:nvPr>
        </p:nvSpPr>
        <p:spPr/>
        <p:txBody>
          <a:bodyPr/>
          <a:lstStyle/>
          <a:p>
            <a:fld id="{6C593B94-70B8-46C1-8BA9-6030E88A736D}" type="slidenum">
              <a:rPr lang="LID4096" smtClean="0"/>
              <a:t>11</a:t>
            </a:fld>
            <a:endParaRPr lang="LID4096"/>
          </a:p>
        </p:txBody>
      </p:sp>
    </p:spTree>
    <p:extLst>
      <p:ext uri="{BB962C8B-B14F-4D97-AF65-F5344CB8AC3E}">
        <p14:creationId xmlns:p14="http://schemas.microsoft.com/office/powerpoint/2010/main" val="3929382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333333"/>
                </a:solidFill>
                <a:effectLst/>
                <a:latin typeface="proxima-nova"/>
              </a:rPr>
              <a:t> </a:t>
            </a:r>
            <a:r>
              <a:rPr lang="en-GB" b="0" i="0" u="none" strike="noStrike" dirty="0">
                <a:solidFill>
                  <a:srgbClr val="00A287"/>
                </a:solidFill>
                <a:effectLst/>
                <a:latin typeface="proxima-nova"/>
                <a:hlinkClick r:id="rId3"/>
              </a:rPr>
              <a:t>https://docs.wto.org/dol2fe/Pages/SS/directdoc.aspx?filename=q:/G/SPS/NEU606.pdf&amp;Open=True</a:t>
            </a:r>
            <a:r>
              <a:rPr lang="en-GB" b="0" i="0" u="none" strike="noStrike" dirty="0">
                <a:solidFill>
                  <a:srgbClr val="00A287"/>
                </a:solidFill>
                <a:effectLst/>
                <a:latin typeface="proxima-nova"/>
              </a:rPr>
              <a:t> </a:t>
            </a:r>
            <a:endParaRPr lang="LID4096" dirty="0"/>
          </a:p>
        </p:txBody>
      </p:sp>
      <p:sp>
        <p:nvSpPr>
          <p:cNvPr id="4" name="Slide Number Placeholder 3"/>
          <p:cNvSpPr>
            <a:spLocks noGrp="1"/>
          </p:cNvSpPr>
          <p:nvPr>
            <p:ph type="sldNum" sz="quarter" idx="5"/>
          </p:nvPr>
        </p:nvSpPr>
        <p:spPr/>
        <p:txBody>
          <a:bodyPr/>
          <a:lstStyle/>
          <a:p>
            <a:fld id="{6C593B94-70B8-46C1-8BA9-6030E88A736D}" type="slidenum">
              <a:rPr lang="LID4096" smtClean="0"/>
              <a:t>23</a:t>
            </a:fld>
            <a:endParaRPr lang="LID4096"/>
          </a:p>
        </p:txBody>
      </p:sp>
    </p:spTree>
    <p:extLst>
      <p:ext uri="{BB962C8B-B14F-4D97-AF65-F5344CB8AC3E}">
        <p14:creationId xmlns:p14="http://schemas.microsoft.com/office/powerpoint/2010/main" val="1872164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4.xml"/><Relationship Id="rId4"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486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Image slide layout">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0F427D68-CA9C-4C85-BB53-D6EE499B4CE0}"/>
              </a:ext>
            </a:extLst>
          </p:cNvPr>
          <p:cNvSpPr/>
          <p:nvPr userDrawn="1"/>
        </p:nvSpPr>
        <p:spPr>
          <a:xfrm>
            <a:off x="4569021" y="0"/>
            <a:ext cx="5494734" cy="6838544"/>
          </a:xfrm>
          <a:custGeom>
            <a:avLst/>
            <a:gdLst>
              <a:gd name="connsiteX0" fmla="*/ 0 w 5494734"/>
              <a:gd name="connsiteY0" fmla="*/ 0 h 6838544"/>
              <a:gd name="connsiteX1" fmla="*/ 195688 w 5494734"/>
              <a:gd name="connsiteY1" fmla="*/ 0 h 6838544"/>
              <a:gd name="connsiteX2" fmla="*/ 397074 w 5494734"/>
              <a:gd name="connsiteY2" fmla="*/ 73733 h 6838544"/>
              <a:gd name="connsiteX3" fmla="*/ 2100327 w 5494734"/>
              <a:gd name="connsiteY3" fmla="*/ 979507 h 6838544"/>
              <a:gd name="connsiteX4" fmla="*/ 5481730 w 5494734"/>
              <a:gd name="connsiteY4" fmla="*/ 6661842 h 6838544"/>
              <a:gd name="connsiteX5" fmla="*/ 5494734 w 5494734"/>
              <a:gd name="connsiteY5" fmla="*/ 6838544 h 6838544"/>
              <a:gd name="connsiteX6" fmla="*/ 5409006 w 5494734"/>
              <a:gd name="connsiteY6" fmla="*/ 6838544 h 6838544"/>
              <a:gd name="connsiteX7" fmla="*/ 5398866 w 5494734"/>
              <a:gd name="connsiteY7" fmla="*/ 6700754 h 6838544"/>
              <a:gd name="connsiteX8" fmla="*/ 2017463 w 5494734"/>
              <a:gd name="connsiteY8" fmla="*/ 1018419 h 6838544"/>
              <a:gd name="connsiteX9" fmla="*/ 58805 w 5494734"/>
              <a:gd name="connsiteY9" fmla="*/ 19134 h 6838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94734" h="6838544">
                <a:moveTo>
                  <a:pt x="0" y="0"/>
                </a:moveTo>
                <a:lnTo>
                  <a:pt x="195688" y="0"/>
                </a:lnTo>
                <a:lnTo>
                  <a:pt x="397074" y="73733"/>
                </a:lnTo>
                <a:cubicBezTo>
                  <a:pt x="990133" y="302385"/>
                  <a:pt x="1562361" y="604259"/>
                  <a:pt x="2100327" y="979507"/>
                </a:cubicBezTo>
                <a:cubicBezTo>
                  <a:pt x="4032610" y="2327340"/>
                  <a:pt x="5229207" y="4416964"/>
                  <a:pt x="5481730" y="6661842"/>
                </a:cubicBezTo>
                <a:lnTo>
                  <a:pt x="5494734" y="6838544"/>
                </a:lnTo>
                <a:lnTo>
                  <a:pt x="5409006" y="6838544"/>
                </a:lnTo>
                <a:lnTo>
                  <a:pt x="5398866" y="6700754"/>
                </a:lnTo>
                <a:cubicBezTo>
                  <a:pt x="5146343" y="4455876"/>
                  <a:pt x="3949746" y="2366252"/>
                  <a:pt x="2017463" y="1018419"/>
                </a:cubicBezTo>
                <a:cubicBezTo>
                  <a:pt x="1402645" y="589564"/>
                  <a:pt x="743076" y="256545"/>
                  <a:pt x="58805" y="19134"/>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a:extLst>
              <a:ext uri="{FF2B5EF4-FFF2-40B4-BE49-F238E27FC236}">
                <a16:creationId xmlns:a16="http://schemas.microsoft.com/office/drawing/2014/main" id="{2D755CD6-ADCF-4B8D-B844-ABDD1567CE93}"/>
              </a:ext>
            </a:extLst>
          </p:cNvPr>
          <p:cNvSpPr>
            <a:spLocks noGrp="1"/>
          </p:cNvSpPr>
          <p:nvPr>
            <p:ph type="pic" idx="13" hasCustomPrompt="1"/>
          </p:nvPr>
        </p:nvSpPr>
        <p:spPr>
          <a:xfrm>
            <a:off x="0" y="0"/>
            <a:ext cx="9873887" cy="6858000"/>
          </a:xfrm>
          <a:custGeom>
            <a:avLst/>
            <a:gdLst>
              <a:gd name="connsiteX0" fmla="*/ 0 w 9873887"/>
              <a:gd name="connsiteY0" fmla="*/ 0 h 6858000"/>
              <a:gd name="connsiteX1" fmla="*/ 4345371 w 9873887"/>
              <a:gd name="connsiteY1" fmla="*/ 0 h 6858000"/>
              <a:gd name="connsiteX2" fmla="*/ 4580886 w 9873887"/>
              <a:gd name="connsiteY2" fmla="*/ 76632 h 6858000"/>
              <a:gd name="connsiteX3" fmla="*/ 6517567 w 9873887"/>
              <a:gd name="connsiteY3" fmla="*/ 1064705 h 6858000"/>
              <a:gd name="connsiteX4" fmla="*/ 9861029 w 9873887"/>
              <a:gd name="connsiteY4" fmla="*/ 6683280 h 6858000"/>
              <a:gd name="connsiteX5" fmla="*/ 9873887 w 9873887"/>
              <a:gd name="connsiteY5" fmla="*/ 6858000 h 6858000"/>
              <a:gd name="connsiteX6" fmla="*/ 0 w 9873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73887" h="6858000">
                <a:moveTo>
                  <a:pt x="0" y="0"/>
                </a:moveTo>
                <a:lnTo>
                  <a:pt x="4345371" y="0"/>
                </a:lnTo>
                <a:lnTo>
                  <a:pt x="4580886" y="76632"/>
                </a:lnTo>
                <a:cubicBezTo>
                  <a:pt x="5257479" y="311379"/>
                  <a:pt x="5909648" y="640662"/>
                  <a:pt x="6517567" y="1064705"/>
                </a:cubicBezTo>
                <a:cubicBezTo>
                  <a:pt x="8428169" y="2397414"/>
                  <a:pt x="9611339" y="4463591"/>
                  <a:pt x="9861029" y="6683280"/>
                </a:cubicBezTo>
                <a:lnTo>
                  <a:pt x="9873887" y="6858000"/>
                </a:lnTo>
                <a:lnTo>
                  <a:pt x="0" y="6858000"/>
                </a:lnTo>
                <a:close/>
              </a:path>
            </a:pathLst>
          </a:custGeom>
          <a:solidFill>
            <a:schemeClr val="bg1">
              <a:lumMod val="95000"/>
            </a:schemeClr>
          </a:solidFill>
        </p:spPr>
        <p:txBody>
          <a:bodyPr wrap="square" anchor="ctr">
            <a:noAutofit/>
          </a:bodyP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Tree>
    <p:extLst>
      <p:ext uri="{BB962C8B-B14F-4D97-AF65-F5344CB8AC3E}">
        <p14:creationId xmlns:p14="http://schemas.microsoft.com/office/powerpoint/2010/main" val="419442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Image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857F3233-410E-4BE2-80B8-54927C5A8F92}"/>
              </a:ext>
            </a:extLst>
          </p:cNvPr>
          <p:cNvSpPr>
            <a:spLocks noGrp="1"/>
          </p:cNvSpPr>
          <p:nvPr>
            <p:ph type="pic" idx="13" hasCustomPrompt="1"/>
          </p:nvPr>
        </p:nvSpPr>
        <p:spPr>
          <a:xfrm>
            <a:off x="1" y="0"/>
            <a:ext cx="12192000" cy="3725694"/>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Tree>
    <p:extLst>
      <p:ext uri="{BB962C8B-B14F-4D97-AF65-F5344CB8AC3E}">
        <p14:creationId xmlns:p14="http://schemas.microsoft.com/office/powerpoint/2010/main" val="3030537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Image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857F3233-410E-4BE2-80B8-54927C5A8F92}"/>
              </a:ext>
            </a:extLst>
          </p:cNvPr>
          <p:cNvSpPr>
            <a:spLocks noGrp="1"/>
          </p:cNvSpPr>
          <p:nvPr>
            <p:ph type="pic" idx="13" hasCustomPrompt="1"/>
          </p:nvPr>
        </p:nvSpPr>
        <p:spPr>
          <a:xfrm>
            <a:off x="4785360" y="1245143"/>
            <a:ext cx="7406640" cy="2194560"/>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4" name="Picture Placeholder 2">
            <a:extLst>
              <a:ext uri="{FF2B5EF4-FFF2-40B4-BE49-F238E27FC236}">
                <a16:creationId xmlns:a16="http://schemas.microsoft.com/office/drawing/2014/main" id="{4522AC21-D0BD-4144-B0B1-516744450EA8}"/>
              </a:ext>
            </a:extLst>
          </p:cNvPr>
          <p:cNvSpPr>
            <a:spLocks noGrp="1"/>
          </p:cNvSpPr>
          <p:nvPr>
            <p:ph type="pic" idx="14" hasCustomPrompt="1"/>
          </p:nvPr>
        </p:nvSpPr>
        <p:spPr>
          <a:xfrm>
            <a:off x="4785360" y="3439703"/>
            <a:ext cx="7406640" cy="2194560"/>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84221326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Image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857F3233-410E-4BE2-80B8-54927C5A8F92}"/>
              </a:ext>
            </a:extLst>
          </p:cNvPr>
          <p:cNvSpPr>
            <a:spLocks noGrp="1"/>
          </p:cNvSpPr>
          <p:nvPr>
            <p:ph type="pic" idx="13" hasCustomPrompt="1"/>
          </p:nvPr>
        </p:nvSpPr>
        <p:spPr>
          <a:xfrm>
            <a:off x="5043487" y="3869996"/>
            <a:ext cx="2105025" cy="22321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3" name="Freeform: Shape 2">
            <a:extLst>
              <a:ext uri="{FF2B5EF4-FFF2-40B4-BE49-F238E27FC236}">
                <a16:creationId xmlns:a16="http://schemas.microsoft.com/office/drawing/2014/main" id="{F7815FBB-41C7-4305-A4F5-D49431B1E416}"/>
              </a:ext>
            </a:extLst>
          </p:cNvPr>
          <p:cNvSpPr/>
          <p:nvPr userDrawn="1"/>
        </p:nvSpPr>
        <p:spPr>
          <a:xfrm>
            <a:off x="11080433" y="4475833"/>
            <a:ext cx="935662" cy="2382167"/>
          </a:xfrm>
          <a:custGeom>
            <a:avLst/>
            <a:gdLst>
              <a:gd name="connsiteX0" fmla="*/ 479172 w 935662"/>
              <a:gd name="connsiteY0" fmla="*/ 1200107 h 2382167"/>
              <a:gd name="connsiteX1" fmla="*/ 483528 w 935662"/>
              <a:gd name="connsiteY1" fmla="*/ 1206953 h 2382167"/>
              <a:gd name="connsiteX2" fmla="*/ 505621 w 935662"/>
              <a:gd name="connsiteY2" fmla="*/ 1267938 h 2382167"/>
              <a:gd name="connsiteX3" fmla="*/ 488506 w 935662"/>
              <a:gd name="connsiteY3" fmla="*/ 1337946 h 2382167"/>
              <a:gd name="connsiteX4" fmla="*/ 459258 w 935662"/>
              <a:gd name="connsiteY4" fmla="*/ 1367817 h 2382167"/>
              <a:gd name="connsiteX5" fmla="*/ 426586 w 935662"/>
              <a:gd name="connsiteY5" fmla="*/ 1407956 h 2382167"/>
              <a:gd name="connsiteX6" fmla="*/ 411339 w 935662"/>
              <a:gd name="connsiteY6" fmla="*/ 1343547 h 2382167"/>
              <a:gd name="connsiteX7" fmla="*/ 410718 w 935662"/>
              <a:gd name="connsiteY7" fmla="*/ 1320523 h 2382167"/>
              <a:gd name="connsiteX8" fmla="*/ 441521 w 935662"/>
              <a:gd name="connsiteY8" fmla="*/ 1251136 h 2382167"/>
              <a:gd name="connsiteX9" fmla="*/ 479172 w 935662"/>
              <a:gd name="connsiteY9" fmla="*/ 1200107 h 2382167"/>
              <a:gd name="connsiteX10" fmla="*/ 0 w 935662"/>
              <a:gd name="connsiteY10" fmla="*/ 1198862 h 2382167"/>
              <a:gd name="connsiteX11" fmla="*/ 42006 w 935662"/>
              <a:gd name="connsiteY11" fmla="*/ 1234334 h 2382167"/>
              <a:gd name="connsiteX12" fmla="*/ 252032 w 935662"/>
              <a:gd name="connsiteY12" fmla="*/ 1450894 h 2382167"/>
              <a:gd name="connsiteX13" fmla="*/ 439968 w 935662"/>
              <a:gd name="connsiteY13" fmla="*/ 1844810 h 2382167"/>
              <a:gd name="connsiteX14" fmla="*/ 444325 w 935662"/>
              <a:gd name="connsiteY14" fmla="*/ 1865036 h 2382167"/>
              <a:gd name="connsiteX15" fmla="*/ 444012 w 935662"/>
              <a:gd name="connsiteY15" fmla="*/ 1865347 h 2382167"/>
              <a:gd name="connsiteX16" fmla="*/ 395473 w 935662"/>
              <a:gd name="connsiteY16" fmla="*/ 1757687 h 2382167"/>
              <a:gd name="connsiteX17" fmla="*/ 251722 w 935662"/>
              <a:gd name="connsiteY17" fmla="*/ 1529304 h 2382167"/>
              <a:gd name="connsiteX18" fmla="*/ 4356 w 935662"/>
              <a:gd name="connsiteY18" fmla="*/ 1207575 h 2382167"/>
              <a:gd name="connsiteX19" fmla="*/ 0 w 935662"/>
              <a:gd name="connsiteY19" fmla="*/ 1198862 h 2382167"/>
              <a:gd name="connsiteX20" fmla="*/ 440901 w 935662"/>
              <a:gd name="connsiteY20" fmla="*/ 1077825 h 2382167"/>
              <a:gd name="connsiteX21" fmla="*/ 471394 w 935662"/>
              <a:gd name="connsiteY21" fmla="*/ 1163081 h 2382167"/>
              <a:gd name="connsiteX22" fmla="*/ 455836 w 935662"/>
              <a:gd name="connsiteY22" fmla="*/ 1213797 h 2382167"/>
              <a:gd name="connsiteX23" fmla="*/ 431256 w 935662"/>
              <a:gd name="connsiteY23" fmla="*/ 1240868 h 2382167"/>
              <a:gd name="connsiteX24" fmla="*/ 392671 w 935662"/>
              <a:gd name="connsiteY24" fmla="*/ 1288785 h 2382167"/>
              <a:gd name="connsiteX25" fmla="*/ 376180 w 935662"/>
              <a:gd name="connsiteY25" fmla="*/ 1183616 h 2382167"/>
              <a:gd name="connsiteX26" fmla="*/ 401073 w 935662"/>
              <a:gd name="connsiteY26" fmla="*/ 1135388 h 2382167"/>
              <a:gd name="connsiteX27" fmla="*/ 440901 w 935662"/>
              <a:gd name="connsiteY27" fmla="*/ 1077825 h 2382167"/>
              <a:gd name="connsiteX28" fmla="*/ 925984 w 935662"/>
              <a:gd name="connsiteY28" fmla="*/ 976078 h 2382167"/>
              <a:gd name="connsiteX29" fmla="*/ 930028 w 935662"/>
              <a:gd name="connsiteY29" fmla="*/ 1017460 h 2382167"/>
              <a:gd name="connsiteX30" fmla="*/ 929406 w 935662"/>
              <a:gd name="connsiteY30" fmla="*/ 1089648 h 2382167"/>
              <a:gd name="connsiteX31" fmla="*/ 883978 w 935662"/>
              <a:gd name="connsiteY31" fmla="*/ 1159347 h 2382167"/>
              <a:gd name="connsiteX32" fmla="*/ 862197 w 935662"/>
              <a:gd name="connsiteY32" fmla="*/ 1171792 h 2382167"/>
              <a:gd name="connsiteX33" fmla="*/ 768230 w 935662"/>
              <a:gd name="connsiteY33" fmla="*/ 1232777 h 2382167"/>
              <a:gd name="connsiteX34" fmla="*/ 774453 w 935662"/>
              <a:gd name="connsiteY34" fmla="*/ 1139744 h 2382167"/>
              <a:gd name="connsiteX35" fmla="*/ 777253 w 935662"/>
              <a:gd name="connsiteY35" fmla="*/ 1128542 h 2382167"/>
              <a:gd name="connsiteX36" fmla="*/ 869977 w 935662"/>
              <a:gd name="connsiteY36" fmla="*/ 1020884 h 2382167"/>
              <a:gd name="connsiteX37" fmla="*/ 916650 w 935662"/>
              <a:gd name="connsiteY37" fmla="*/ 986036 h 2382167"/>
              <a:gd name="connsiteX38" fmla="*/ 925984 w 935662"/>
              <a:gd name="connsiteY38" fmla="*/ 976078 h 2382167"/>
              <a:gd name="connsiteX39" fmla="*/ 602076 w 935662"/>
              <a:gd name="connsiteY39" fmla="*/ 975456 h 2382167"/>
              <a:gd name="connsiteX40" fmla="*/ 611099 w 935662"/>
              <a:gd name="connsiteY40" fmla="*/ 985725 h 2382167"/>
              <a:gd name="connsiteX41" fmla="*/ 653415 w 935662"/>
              <a:gd name="connsiteY41" fmla="*/ 1020573 h 2382167"/>
              <a:gd name="connsiteX42" fmla="*/ 748316 w 935662"/>
              <a:gd name="connsiteY42" fmla="*/ 1149701 h 2382167"/>
              <a:gd name="connsiteX43" fmla="*/ 750183 w 935662"/>
              <a:gd name="connsiteY43" fmla="*/ 1237756 h 2382167"/>
              <a:gd name="connsiteX44" fmla="*/ 666172 w 935662"/>
              <a:gd name="connsiteY44" fmla="*/ 1177704 h 2382167"/>
              <a:gd name="connsiteX45" fmla="*/ 661505 w 935662"/>
              <a:gd name="connsiteY45" fmla="*/ 1175214 h 2382167"/>
              <a:gd name="connsiteX46" fmla="*/ 593674 w 935662"/>
              <a:gd name="connsiteY46" fmla="*/ 1052621 h 2382167"/>
              <a:gd name="connsiteX47" fmla="*/ 602076 w 935662"/>
              <a:gd name="connsiteY47" fmla="*/ 975456 h 2382167"/>
              <a:gd name="connsiteX48" fmla="*/ 406363 w 935662"/>
              <a:gd name="connsiteY48" fmla="*/ 966743 h 2382167"/>
              <a:gd name="connsiteX49" fmla="*/ 436234 w 935662"/>
              <a:gd name="connsiteY49" fmla="*/ 1046709 h 2382167"/>
              <a:gd name="connsiteX50" fmla="*/ 416632 w 935662"/>
              <a:gd name="connsiteY50" fmla="*/ 1104271 h 2382167"/>
              <a:gd name="connsiteX51" fmla="*/ 381471 w 935662"/>
              <a:gd name="connsiteY51" fmla="*/ 1142855 h 2382167"/>
              <a:gd name="connsiteX52" fmla="*/ 358757 w 935662"/>
              <a:gd name="connsiteY52" fmla="*/ 1174903 h 2382167"/>
              <a:gd name="connsiteX53" fmla="*/ 341955 w 935662"/>
              <a:gd name="connsiteY53" fmla="*/ 1111428 h 2382167"/>
              <a:gd name="connsiteX54" fmla="*/ 340399 w 935662"/>
              <a:gd name="connsiteY54" fmla="*/ 1089647 h 2382167"/>
              <a:gd name="connsiteX55" fmla="*/ 370271 w 935662"/>
              <a:gd name="connsiteY55" fmla="*/ 1016838 h 2382167"/>
              <a:gd name="connsiteX56" fmla="*/ 406363 w 935662"/>
              <a:gd name="connsiteY56" fmla="*/ 966743 h 2382167"/>
              <a:gd name="connsiteX57" fmla="*/ 371203 w 935662"/>
              <a:gd name="connsiteY57" fmla="*/ 848818 h 2382167"/>
              <a:gd name="connsiteX58" fmla="*/ 394850 w 935662"/>
              <a:gd name="connsiteY58" fmla="*/ 909803 h 2382167"/>
              <a:gd name="connsiteX59" fmla="*/ 376492 w 935662"/>
              <a:gd name="connsiteY59" fmla="*/ 994748 h 2382167"/>
              <a:gd name="connsiteX60" fmla="*/ 319863 w 935662"/>
              <a:gd name="connsiteY60" fmla="*/ 1059778 h 2382167"/>
              <a:gd name="connsiteX61" fmla="*/ 306483 w 935662"/>
              <a:gd name="connsiteY61" fmla="*/ 1004704 h 2382167"/>
              <a:gd name="connsiteX62" fmla="*/ 304303 w 935662"/>
              <a:gd name="connsiteY62" fmla="*/ 985101 h 2382167"/>
              <a:gd name="connsiteX63" fmla="*/ 339776 w 935662"/>
              <a:gd name="connsiteY63" fmla="*/ 895802 h 2382167"/>
              <a:gd name="connsiteX64" fmla="*/ 365291 w 935662"/>
              <a:gd name="connsiteY64" fmla="*/ 860642 h 2382167"/>
              <a:gd name="connsiteX65" fmla="*/ 371203 w 935662"/>
              <a:gd name="connsiteY65" fmla="*/ 848818 h 2382167"/>
              <a:gd name="connsiteX66" fmla="*/ 925670 w 935662"/>
              <a:gd name="connsiteY66" fmla="*/ 804322 h 2382167"/>
              <a:gd name="connsiteX67" fmla="*/ 930027 w 935662"/>
              <a:gd name="connsiteY67" fmla="*/ 838549 h 2382167"/>
              <a:gd name="connsiteX68" fmla="*/ 931582 w 935662"/>
              <a:gd name="connsiteY68" fmla="*/ 913848 h 2382167"/>
              <a:gd name="connsiteX69" fmla="*/ 888021 w 935662"/>
              <a:gd name="connsiteY69" fmla="*/ 985722 h 2382167"/>
              <a:gd name="connsiteX70" fmla="*/ 871843 w 935662"/>
              <a:gd name="connsiteY70" fmla="*/ 995680 h 2382167"/>
              <a:gd name="connsiteX71" fmla="*/ 774141 w 935662"/>
              <a:gd name="connsiteY71" fmla="*/ 1062576 h 2382167"/>
              <a:gd name="connsiteX72" fmla="*/ 795610 w 935662"/>
              <a:gd name="connsiteY72" fmla="*/ 912603 h 2382167"/>
              <a:gd name="connsiteX73" fmla="*/ 852240 w 935662"/>
              <a:gd name="connsiteY73" fmla="*/ 857528 h 2382167"/>
              <a:gd name="connsiteX74" fmla="*/ 925670 w 935662"/>
              <a:gd name="connsiteY74" fmla="*/ 804322 h 2382167"/>
              <a:gd name="connsiteX75" fmla="*/ 334798 w 935662"/>
              <a:gd name="connsiteY75" fmla="*/ 734625 h 2382167"/>
              <a:gd name="connsiteX76" fmla="*/ 360625 w 935662"/>
              <a:gd name="connsiteY76" fmla="*/ 804323 h 2382167"/>
              <a:gd name="connsiteX77" fmla="*/ 343511 w 935662"/>
              <a:gd name="connsiteY77" fmla="*/ 877131 h 2382167"/>
              <a:gd name="connsiteX78" fmla="*/ 303060 w 935662"/>
              <a:gd name="connsiteY78" fmla="*/ 922248 h 2382167"/>
              <a:gd name="connsiteX79" fmla="*/ 286257 w 935662"/>
              <a:gd name="connsiteY79" fmla="*/ 947452 h 2382167"/>
              <a:gd name="connsiteX80" fmla="*/ 268521 w 935662"/>
              <a:gd name="connsiteY80" fmla="*/ 877755 h 2382167"/>
              <a:gd name="connsiteX81" fmla="*/ 307416 w 935662"/>
              <a:gd name="connsiteY81" fmla="*/ 778497 h 2382167"/>
              <a:gd name="connsiteX82" fmla="*/ 328886 w 935662"/>
              <a:gd name="connsiteY82" fmla="*/ 748005 h 2382167"/>
              <a:gd name="connsiteX83" fmla="*/ 334798 w 935662"/>
              <a:gd name="connsiteY83" fmla="*/ 734625 h 2382167"/>
              <a:gd name="connsiteX84" fmla="*/ 350355 w 935662"/>
              <a:gd name="connsiteY84" fmla="*/ 650927 h 2382167"/>
              <a:gd name="connsiteX85" fmla="*/ 403872 w 935662"/>
              <a:gd name="connsiteY85" fmla="*/ 737116 h 2382167"/>
              <a:gd name="connsiteX86" fmla="*/ 607677 w 935662"/>
              <a:gd name="connsiteY86" fmla="*/ 1171793 h 2382167"/>
              <a:gd name="connsiteX87" fmla="*/ 667105 w 935662"/>
              <a:gd name="connsiteY87" fmla="*/ 1614562 h 2382167"/>
              <a:gd name="connsiteX88" fmla="*/ 660261 w 935662"/>
              <a:gd name="connsiteY88" fmla="*/ 1715062 h 2382167"/>
              <a:gd name="connsiteX89" fmla="*/ 658082 w 935662"/>
              <a:gd name="connsiteY89" fmla="*/ 1725330 h 2382167"/>
              <a:gd name="connsiteX90" fmla="*/ 650925 w 935662"/>
              <a:gd name="connsiteY90" fmla="*/ 1643498 h 2382167"/>
              <a:gd name="connsiteX91" fmla="*/ 576250 w 935662"/>
              <a:gd name="connsiteY91" fmla="*/ 1287231 h 2382167"/>
              <a:gd name="connsiteX92" fmla="*/ 355333 w 935662"/>
              <a:gd name="connsiteY92" fmla="*/ 671151 h 2382167"/>
              <a:gd name="connsiteX93" fmla="*/ 350355 w 935662"/>
              <a:gd name="connsiteY93" fmla="*/ 650927 h 2382167"/>
              <a:gd name="connsiteX94" fmla="*/ 605500 w 935662"/>
              <a:gd name="connsiteY94" fmla="*/ 643770 h 2382167"/>
              <a:gd name="connsiteX95" fmla="*/ 614523 w 935662"/>
              <a:gd name="connsiteY95" fmla="*/ 653728 h 2382167"/>
              <a:gd name="connsiteX96" fmla="*/ 663684 w 935662"/>
              <a:gd name="connsiteY96" fmla="*/ 690132 h 2382167"/>
              <a:gd name="connsiteX97" fmla="*/ 704444 w 935662"/>
              <a:gd name="connsiteY97" fmla="*/ 713468 h 2382167"/>
              <a:gd name="connsiteX98" fmla="*/ 742405 w 935662"/>
              <a:gd name="connsiteY98" fmla="*/ 771030 h 2382167"/>
              <a:gd name="connsiteX99" fmla="*/ 757653 w 935662"/>
              <a:gd name="connsiteY99" fmla="*/ 892069 h 2382167"/>
              <a:gd name="connsiteX100" fmla="*/ 756718 w 935662"/>
              <a:gd name="connsiteY100" fmla="*/ 900469 h 2382167"/>
              <a:gd name="connsiteX101" fmla="*/ 751117 w 935662"/>
              <a:gd name="connsiteY101" fmla="*/ 895802 h 2382167"/>
              <a:gd name="connsiteX102" fmla="*/ 688887 w 935662"/>
              <a:gd name="connsiteY102" fmla="*/ 851930 h 2382167"/>
              <a:gd name="connsiteX103" fmla="*/ 666795 w 935662"/>
              <a:gd name="connsiteY103" fmla="*/ 840106 h 2382167"/>
              <a:gd name="connsiteX104" fmla="*/ 596787 w 935662"/>
              <a:gd name="connsiteY104" fmla="*/ 713157 h 2382167"/>
              <a:gd name="connsiteX105" fmla="*/ 603010 w 935662"/>
              <a:gd name="connsiteY105" fmla="*/ 644392 h 2382167"/>
              <a:gd name="connsiteX106" fmla="*/ 605500 w 935662"/>
              <a:gd name="connsiteY106" fmla="*/ 643770 h 2382167"/>
              <a:gd name="connsiteX107" fmla="*/ 926604 w 935662"/>
              <a:gd name="connsiteY107" fmla="*/ 634746 h 2382167"/>
              <a:gd name="connsiteX108" fmla="*/ 929094 w 935662"/>
              <a:gd name="connsiteY108" fmla="*/ 643148 h 2382167"/>
              <a:gd name="connsiteX109" fmla="*/ 935628 w 935662"/>
              <a:gd name="connsiteY109" fmla="*/ 729647 h 2382167"/>
              <a:gd name="connsiteX110" fmla="*/ 882732 w 935662"/>
              <a:gd name="connsiteY110" fmla="*/ 823303 h 2382167"/>
              <a:gd name="connsiteX111" fmla="*/ 857218 w 935662"/>
              <a:gd name="connsiteY111" fmla="*/ 837615 h 2382167"/>
              <a:gd name="connsiteX112" fmla="*/ 776942 w 935662"/>
              <a:gd name="connsiteY112" fmla="*/ 894245 h 2382167"/>
              <a:gd name="connsiteX113" fmla="*/ 790321 w 935662"/>
              <a:gd name="connsiteY113" fmla="*/ 765430 h 2382167"/>
              <a:gd name="connsiteX114" fmla="*/ 852862 w 935662"/>
              <a:gd name="connsiteY114" fmla="*/ 690753 h 2382167"/>
              <a:gd name="connsiteX115" fmla="*/ 926604 w 935662"/>
              <a:gd name="connsiteY115" fmla="*/ 634746 h 2382167"/>
              <a:gd name="connsiteX116" fmla="*/ 299016 w 935662"/>
              <a:gd name="connsiteY116" fmla="*/ 626345 h 2382167"/>
              <a:gd name="connsiteX117" fmla="*/ 324220 w 935662"/>
              <a:gd name="connsiteY117" fmla="*/ 723736 h 2382167"/>
              <a:gd name="connsiteX118" fmla="*/ 296839 w 935662"/>
              <a:gd name="connsiteY118" fmla="*/ 775387 h 2382167"/>
              <a:gd name="connsiteX119" fmla="*/ 252964 w 935662"/>
              <a:gd name="connsiteY119" fmla="*/ 842907 h 2382167"/>
              <a:gd name="connsiteX120" fmla="*/ 275368 w 935662"/>
              <a:gd name="connsiteY120" fmla="*/ 660572 h 2382167"/>
              <a:gd name="connsiteX121" fmla="*/ 299016 w 935662"/>
              <a:gd name="connsiteY121" fmla="*/ 626345 h 2382167"/>
              <a:gd name="connsiteX122" fmla="*/ 148729 w 935662"/>
              <a:gd name="connsiteY122" fmla="*/ 563493 h 2382167"/>
              <a:gd name="connsiteX123" fmla="*/ 204425 w 935662"/>
              <a:gd name="connsiteY123" fmla="*/ 606431 h 2382167"/>
              <a:gd name="connsiteX124" fmla="*/ 229318 w 935662"/>
              <a:gd name="connsiteY124" fmla="*/ 699155 h 2382167"/>
              <a:gd name="connsiteX125" fmla="*/ 216871 w 935662"/>
              <a:gd name="connsiteY125" fmla="*/ 742405 h 2382167"/>
              <a:gd name="connsiteX126" fmla="*/ 216560 w 935662"/>
              <a:gd name="connsiteY126" fmla="*/ 763251 h 2382167"/>
              <a:gd name="connsiteX127" fmla="*/ 434367 w 935662"/>
              <a:gd name="connsiteY127" fmla="*/ 1467695 h 2382167"/>
              <a:gd name="connsiteX128" fmla="*/ 493485 w 935662"/>
              <a:gd name="connsiteY128" fmla="*/ 1757065 h 2382167"/>
              <a:gd name="connsiteX129" fmla="*/ 504375 w 935662"/>
              <a:gd name="connsiteY129" fmla="*/ 2087817 h 2382167"/>
              <a:gd name="connsiteX130" fmla="*/ 503754 w 935662"/>
              <a:gd name="connsiteY130" fmla="*/ 2141335 h 2382167"/>
              <a:gd name="connsiteX131" fmla="*/ 489751 w 935662"/>
              <a:gd name="connsiteY131" fmla="*/ 2257395 h 2382167"/>
              <a:gd name="connsiteX132" fmla="*/ 488195 w 935662"/>
              <a:gd name="connsiteY132" fmla="*/ 2262372 h 2382167"/>
              <a:gd name="connsiteX133" fmla="*/ 482283 w 935662"/>
              <a:gd name="connsiteY133" fmla="*/ 2269529 h 2382167"/>
              <a:gd name="connsiteX134" fmla="*/ 453036 w 935662"/>
              <a:gd name="connsiteY134" fmla="*/ 1891794 h 2382167"/>
              <a:gd name="connsiteX135" fmla="*/ 472017 w 935662"/>
              <a:gd name="connsiteY135" fmla="*/ 1951223 h 2382167"/>
              <a:gd name="connsiteX136" fmla="*/ 487573 w 935662"/>
              <a:gd name="connsiteY136" fmla="*/ 2012207 h 2382167"/>
              <a:gd name="connsiteX137" fmla="*/ 499398 w 935662"/>
              <a:gd name="connsiteY137" fmla="*/ 2074750 h 2382167"/>
              <a:gd name="connsiteX138" fmla="*/ 502509 w 935662"/>
              <a:gd name="connsiteY138" fmla="*/ 2074750 h 2382167"/>
              <a:gd name="connsiteX139" fmla="*/ 502509 w 935662"/>
              <a:gd name="connsiteY139" fmla="*/ 1982026 h 2382167"/>
              <a:gd name="connsiteX140" fmla="*/ 433122 w 935662"/>
              <a:gd name="connsiteY140" fmla="*/ 1478897 h 2382167"/>
              <a:gd name="connsiteX141" fmla="*/ 419121 w 935662"/>
              <a:gd name="connsiteY141" fmla="*/ 1427247 h 2382167"/>
              <a:gd name="connsiteX142" fmla="*/ 408542 w 935662"/>
              <a:gd name="connsiteY142" fmla="*/ 1414799 h 2382167"/>
              <a:gd name="connsiteX143" fmla="*/ 342577 w 935662"/>
              <a:gd name="connsiteY143" fmla="*/ 1394886 h 2382167"/>
              <a:gd name="connsiteX144" fmla="*/ 267900 w 935662"/>
              <a:gd name="connsiteY144" fmla="*/ 1323633 h 2382167"/>
              <a:gd name="connsiteX145" fmla="*/ 256699 w 935662"/>
              <a:gd name="connsiteY145" fmla="*/ 1269493 h 2382167"/>
              <a:gd name="connsiteX146" fmla="*/ 268523 w 935662"/>
              <a:gd name="connsiteY146" fmla="*/ 1276650 h 2382167"/>
              <a:gd name="connsiteX147" fmla="*/ 306484 w 935662"/>
              <a:gd name="connsiteY147" fmla="*/ 1290029 h 2382167"/>
              <a:gd name="connsiteX148" fmla="*/ 392051 w 935662"/>
              <a:gd name="connsiteY148" fmla="*/ 1350703 h 2382167"/>
              <a:gd name="connsiteX149" fmla="*/ 402006 w 935662"/>
              <a:gd name="connsiteY149" fmla="*/ 1367194 h 2382167"/>
              <a:gd name="connsiteX150" fmla="*/ 401385 w 935662"/>
              <a:gd name="connsiteY150" fmla="*/ 1361282 h 2382167"/>
              <a:gd name="connsiteX151" fmla="*/ 387694 w 935662"/>
              <a:gd name="connsiteY151" fmla="*/ 1311809 h 2382167"/>
              <a:gd name="connsiteX152" fmla="*/ 371825 w 935662"/>
              <a:gd name="connsiteY152" fmla="*/ 1294386 h 2382167"/>
              <a:gd name="connsiteX153" fmla="*/ 307105 w 935662"/>
              <a:gd name="connsiteY153" fmla="*/ 1277582 h 2382167"/>
              <a:gd name="connsiteX154" fmla="*/ 233985 w 935662"/>
              <a:gd name="connsiteY154" fmla="*/ 1212552 h 2382167"/>
              <a:gd name="connsiteX155" fmla="*/ 220917 w 935662"/>
              <a:gd name="connsiteY155" fmla="*/ 1157790 h 2382167"/>
              <a:gd name="connsiteX156" fmla="*/ 223717 w 935662"/>
              <a:gd name="connsiteY156" fmla="*/ 1155924 h 2382167"/>
              <a:gd name="connsiteX157" fmla="*/ 286570 w 935662"/>
              <a:gd name="connsiteY157" fmla="*/ 1177082 h 2382167"/>
              <a:gd name="connsiteX158" fmla="*/ 345689 w 935662"/>
              <a:gd name="connsiteY158" fmla="*/ 1214420 h 2382167"/>
              <a:gd name="connsiteX159" fmla="*/ 371514 w 935662"/>
              <a:gd name="connsiteY159" fmla="*/ 1257047 h 2382167"/>
              <a:gd name="connsiteX160" fmla="*/ 348489 w 935662"/>
              <a:gd name="connsiteY160" fmla="*/ 1182683 h 2382167"/>
              <a:gd name="connsiteX161" fmla="*/ 341643 w 935662"/>
              <a:gd name="connsiteY161" fmla="*/ 1181125 h 2382167"/>
              <a:gd name="connsiteX162" fmla="*/ 262922 w 935662"/>
              <a:gd name="connsiteY162" fmla="*/ 1159967 h 2382167"/>
              <a:gd name="connsiteX163" fmla="*/ 200069 w 935662"/>
              <a:gd name="connsiteY163" fmla="*/ 1103960 h 2382167"/>
              <a:gd name="connsiteX164" fmla="*/ 185757 w 935662"/>
              <a:gd name="connsiteY164" fmla="*/ 1040486 h 2382167"/>
              <a:gd name="connsiteX165" fmla="*/ 252654 w 935662"/>
              <a:gd name="connsiteY165" fmla="*/ 1061644 h 2382167"/>
              <a:gd name="connsiteX166" fmla="*/ 308350 w 935662"/>
              <a:gd name="connsiteY166" fmla="*/ 1097427 h 2382167"/>
              <a:gd name="connsiteX167" fmla="*/ 335731 w 935662"/>
              <a:gd name="connsiteY167" fmla="*/ 1142544 h 2382167"/>
              <a:gd name="connsiteX168" fmla="*/ 333865 w 935662"/>
              <a:gd name="connsiteY168" fmla="*/ 1134142 h 2382167"/>
              <a:gd name="connsiteX169" fmla="*/ 320174 w 935662"/>
              <a:gd name="connsiteY169" fmla="*/ 1089025 h 2382167"/>
              <a:gd name="connsiteX170" fmla="*/ 294970 w 935662"/>
              <a:gd name="connsiteY170" fmla="*/ 1062889 h 2382167"/>
              <a:gd name="connsiteX171" fmla="*/ 229940 w 935662"/>
              <a:gd name="connsiteY171" fmla="*/ 1047021 h 2382167"/>
              <a:gd name="connsiteX172" fmla="*/ 163975 w 935662"/>
              <a:gd name="connsiteY172" fmla="*/ 987591 h 2382167"/>
              <a:gd name="connsiteX173" fmla="*/ 151219 w 935662"/>
              <a:gd name="connsiteY173" fmla="*/ 933450 h 2382167"/>
              <a:gd name="connsiteX174" fmla="*/ 151219 w 935662"/>
              <a:gd name="connsiteY174" fmla="*/ 924738 h 2382167"/>
              <a:gd name="connsiteX175" fmla="*/ 210961 w 935662"/>
              <a:gd name="connsiteY175" fmla="*/ 947141 h 2382167"/>
              <a:gd name="connsiteX176" fmla="*/ 278479 w 935662"/>
              <a:gd name="connsiteY176" fmla="*/ 991325 h 2382167"/>
              <a:gd name="connsiteX177" fmla="*/ 298392 w 935662"/>
              <a:gd name="connsiteY177" fmla="*/ 1021818 h 2382167"/>
              <a:gd name="connsiteX178" fmla="*/ 278479 w 935662"/>
              <a:gd name="connsiteY178" fmla="*/ 960520 h 2382167"/>
              <a:gd name="connsiteX179" fmla="*/ 272256 w 935662"/>
              <a:gd name="connsiteY179" fmla="*/ 955853 h 2382167"/>
              <a:gd name="connsiteX180" fmla="*/ 201937 w 935662"/>
              <a:gd name="connsiteY180" fmla="*/ 935940 h 2382167"/>
              <a:gd name="connsiteX181" fmla="*/ 125083 w 935662"/>
              <a:gd name="connsiteY181" fmla="*/ 865619 h 2382167"/>
              <a:gd name="connsiteX182" fmla="*/ 115436 w 935662"/>
              <a:gd name="connsiteY182" fmla="*/ 822682 h 2382167"/>
              <a:gd name="connsiteX183" fmla="*/ 114191 w 935662"/>
              <a:gd name="connsiteY183" fmla="*/ 810547 h 2382167"/>
              <a:gd name="connsiteX184" fmla="*/ 169266 w 935662"/>
              <a:gd name="connsiteY184" fmla="*/ 832950 h 2382167"/>
              <a:gd name="connsiteX185" fmla="*/ 242698 w 935662"/>
              <a:gd name="connsiteY185" fmla="*/ 878688 h 2382167"/>
              <a:gd name="connsiteX186" fmla="*/ 261677 w 935662"/>
              <a:gd name="connsiteY186" fmla="*/ 909181 h 2382167"/>
              <a:gd name="connsiteX187" fmla="*/ 243009 w 935662"/>
              <a:gd name="connsiteY187" fmla="*/ 854108 h 2382167"/>
              <a:gd name="connsiteX188" fmla="*/ 233675 w 935662"/>
              <a:gd name="connsiteY188" fmla="*/ 846951 h 2382167"/>
              <a:gd name="connsiteX189" fmla="*/ 174867 w 935662"/>
              <a:gd name="connsiteY189" fmla="*/ 823614 h 2382167"/>
              <a:gd name="connsiteX190" fmla="*/ 88055 w 935662"/>
              <a:gd name="connsiteY190" fmla="*/ 747694 h 2382167"/>
              <a:gd name="connsiteX191" fmla="*/ 77476 w 935662"/>
              <a:gd name="connsiteY191" fmla="*/ 702266 h 2382167"/>
              <a:gd name="connsiteX192" fmla="*/ 134106 w 935662"/>
              <a:gd name="connsiteY192" fmla="*/ 720313 h 2382167"/>
              <a:gd name="connsiteX193" fmla="*/ 219982 w 935662"/>
              <a:gd name="connsiteY193" fmla="*/ 795611 h 2382167"/>
              <a:gd name="connsiteX194" fmla="*/ 226829 w 935662"/>
              <a:gd name="connsiteY194" fmla="*/ 804946 h 2382167"/>
              <a:gd name="connsiteX195" fmla="*/ 207848 w 935662"/>
              <a:gd name="connsiteY195" fmla="*/ 750805 h 2382167"/>
              <a:gd name="connsiteX196" fmla="*/ 202248 w 935662"/>
              <a:gd name="connsiteY196" fmla="*/ 744893 h 2382167"/>
              <a:gd name="connsiteX197" fmla="*/ 191046 w 935662"/>
              <a:gd name="connsiteY197" fmla="*/ 737115 h 2382167"/>
              <a:gd name="connsiteX198" fmla="*/ 138773 w 935662"/>
              <a:gd name="connsiteY198" fmla="*/ 610166 h 2382167"/>
              <a:gd name="connsiteX199" fmla="*/ 148729 w 935662"/>
              <a:gd name="connsiteY199" fmla="*/ 563493 h 2382167"/>
              <a:gd name="connsiteX200" fmla="*/ 605187 w 935662"/>
              <a:gd name="connsiteY200" fmla="*/ 473881 h 2382167"/>
              <a:gd name="connsiteX201" fmla="*/ 612965 w 935662"/>
              <a:gd name="connsiteY201" fmla="*/ 485081 h 2382167"/>
              <a:gd name="connsiteX202" fmla="*/ 660261 w 935662"/>
              <a:gd name="connsiteY202" fmla="*/ 522109 h 2382167"/>
              <a:gd name="connsiteX203" fmla="*/ 751117 w 935662"/>
              <a:gd name="connsiteY203" fmla="*/ 632878 h 2382167"/>
              <a:gd name="connsiteX204" fmla="*/ 758585 w 935662"/>
              <a:gd name="connsiteY204" fmla="*/ 726536 h 2382167"/>
              <a:gd name="connsiteX205" fmla="*/ 758274 w 935662"/>
              <a:gd name="connsiteY205" fmla="*/ 735247 h 2382167"/>
              <a:gd name="connsiteX206" fmla="*/ 750806 w 935662"/>
              <a:gd name="connsiteY206" fmla="*/ 729024 h 2382167"/>
              <a:gd name="connsiteX207" fmla="*/ 687953 w 935662"/>
              <a:gd name="connsiteY207" fmla="*/ 685463 h 2382167"/>
              <a:gd name="connsiteX208" fmla="*/ 649372 w 935662"/>
              <a:gd name="connsiteY208" fmla="*/ 663994 h 2382167"/>
              <a:gd name="connsiteX209" fmla="*/ 598342 w 935662"/>
              <a:gd name="connsiteY209" fmla="*/ 584339 h 2382167"/>
              <a:gd name="connsiteX210" fmla="*/ 605187 w 935662"/>
              <a:gd name="connsiteY210" fmla="*/ 473881 h 2382167"/>
              <a:gd name="connsiteX211" fmla="*/ 927539 w 935662"/>
              <a:gd name="connsiteY211" fmla="*/ 469837 h 2382167"/>
              <a:gd name="connsiteX212" fmla="*/ 932829 w 935662"/>
              <a:gd name="connsiteY212" fmla="*/ 584030 h 2382167"/>
              <a:gd name="connsiteX213" fmla="*/ 890824 w 935662"/>
              <a:gd name="connsiteY213" fmla="*/ 650305 h 2382167"/>
              <a:gd name="connsiteX214" fmla="*/ 847573 w 935662"/>
              <a:gd name="connsiteY214" fmla="*/ 675820 h 2382167"/>
              <a:gd name="connsiteX215" fmla="*/ 780988 w 935662"/>
              <a:gd name="connsiteY215" fmla="*/ 722803 h 2382167"/>
              <a:gd name="connsiteX216" fmla="*/ 776942 w 935662"/>
              <a:gd name="connsiteY216" fmla="*/ 725914 h 2382167"/>
              <a:gd name="connsiteX217" fmla="*/ 773520 w 935662"/>
              <a:gd name="connsiteY217" fmla="*/ 725291 h 2382167"/>
              <a:gd name="connsiteX218" fmla="*/ 776942 w 935662"/>
              <a:gd name="connsiteY218" fmla="*/ 655594 h 2382167"/>
              <a:gd name="connsiteX219" fmla="*/ 789077 w 935662"/>
              <a:gd name="connsiteY219" fmla="*/ 599276 h 2382167"/>
              <a:gd name="connsiteX220" fmla="*/ 850374 w 935662"/>
              <a:gd name="connsiteY220" fmla="*/ 524911 h 2382167"/>
              <a:gd name="connsiteX221" fmla="*/ 924738 w 935662"/>
              <a:gd name="connsiteY221" fmla="*/ 470458 h 2382167"/>
              <a:gd name="connsiteX222" fmla="*/ 927539 w 935662"/>
              <a:gd name="connsiteY222" fmla="*/ 469837 h 2382167"/>
              <a:gd name="connsiteX223" fmla="*/ 606743 w 935662"/>
              <a:gd name="connsiteY223" fmla="*/ 311149 h 2382167"/>
              <a:gd name="connsiteX224" fmla="*/ 659328 w 935662"/>
              <a:gd name="connsiteY224" fmla="*/ 357200 h 2382167"/>
              <a:gd name="connsiteX225" fmla="*/ 671773 w 935662"/>
              <a:gd name="connsiteY225" fmla="*/ 362799 h 2382167"/>
              <a:gd name="connsiteX226" fmla="*/ 746761 w 935662"/>
              <a:gd name="connsiteY226" fmla="*/ 451167 h 2382167"/>
              <a:gd name="connsiteX227" fmla="*/ 759206 w 935662"/>
              <a:gd name="connsiteY227" fmla="*/ 556957 h 2382167"/>
              <a:gd name="connsiteX228" fmla="*/ 757961 w 935662"/>
              <a:gd name="connsiteY228" fmla="*/ 570337 h 2382167"/>
              <a:gd name="connsiteX229" fmla="*/ 751428 w 935662"/>
              <a:gd name="connsiteY229" fmla="*/ 565047 h 2382167"/>
              <a:gd name="connsiteX230" fmla="*/ 689820 w 935662"/>
              <a:gd name="connsiteY230" fmla="*/ 521798 h 2382167"/>
              <a:gd name="connsiteX231" fmla="*/ 651236 w 935662"/>
              <a:gd name="connsiteY231" fmla="*/ 500640 h 2382167"/>
              <a:gd name="connsiteX232" fmla="*/ 598654 w 935662"/>
              <a:gd name="connsiteY232" fmla="*/ 416629 h 2382167"/>
              <a:gd name="connsiteX233" fmla="*/ 604877 w 935662"/>
              <a:gd name="connsiteY233" fmla="*/ 314260 h 2382167"/>
              <a:gd name="connsiteX234" fmla="*/ 606743 w 935662"/>
              <a:gd name="connsiteY234" fmla="*/ 311149 h 2382167"/>
              <a:gd name="connsiteX235" fmla="*/ 930029 w 935662"/>
              <a:gd name="connsiteY235" fmla="*/ 304927 h 2382167"/>
              <a:gd name="connsiteX236" fmla="*/ 933140 w 935662"/>
              <a:gd name="connsiteY236" fmla="*/ 414140 h 2382167"/>
              <a:gd name="connsiteX237" fmla="*/ 894557 w 935662"/>
              <a:gd name="connsiteY237" fmla="*/ 484149 h 2382167"/>
              <a:gd name="connsiteX238" fmla="*/ 874333 w 935662"/>
              <a:gd name="connsiteY238" fmla="*/ 497216 h 2382167"/>
              <a:gd name="connsiteX239" fmla="*/ 776010 w 935662"/>
              <a:gd name="connsiteY239" fmla="*/ 563805 h 2382167"/>
              <a:gd name="connsiteX240" fmla="*/ 774141 w 935662"/>
              <a:gd name="connsiteY240" fmla="*/ 546379 h 2382167"/>
              <a:gd name="connsiteX241" fmla="*/ 791256 w 935662"/>
              <a:gd name="connsiteY241" fmla="*/ 427830 h 2382167"/>
              <a:gd name="connsiteX242" fmla="*/ 850685 w 935662"/>
              <a:gd name="connsiteY242" fmla="*/ 360933 h 2382167"/>
              <a:gd name="connsiteX243" fmla="*/ 924117 w 935662"/>
              <a:gd name="connsiteY243" fmla="*/ 307104 h 2382167"/>
              <a:gd name="connsiteX244" fmla="*/ 930029 w 935662"/>
              <a:gd name="connsiteY244" fmla="*/ 304927 h 2382167"/>
              <a:gd name="connsiteX245" fmla="*/ 602386 w 935662"/>
              <a:gd name="connsiteY245" fmla="*/ 148730 h 2382167"/>
              <a:gd name="connsiteX246" fmla="*/ 663062 w 935662"/>
              <a:gd name="connsiteY246" fmla="*/ 196337 h 2382167"/>
              <a:gd name="connsiteX247" fmla="*/ 750495 w 935662"/>
              <a:gd name="connsiteY247" fmla="*/ 343199 h 2382167"/>
              <a:gd name="connsiteX248" fmla="*/ 755473 w 935662"/>
              <a:gd name="connsiteY248" fmla="*/ 414762 h 2382167"/>
              <a:gd name="connsiteX249" fmla="*/ 751116 w 935662"/>
              <a:gd name="connsiteY249" fmla="*/ 415697 h 2382167"/>
              <a:gd name="connsiteX250" fmla="*/ 667418 w 935662"/>
              <a:gd name="connsiteY250" fmla="*/ 346621 h 2382167"/>
              <a:gd name="connsiteX251" fmla="*/ 596163 w 935662"/>
              <a:gd name="connsiteY251" fmla="*/ 229317 h 2382167"/>
              <a:gd name="connsiteX252" fmla="*/ 602386 w 935662"/>
              <a:gd name="connsiteY252" fmla="*/ 148730 h 2382167"/>
              <a:gd name="connsiteX253" fmla="*/ 925671 w 935662"/>
              <a:gd name="connsiteY253" fmla="*/ 140018 h 2382167"/>
              <a:gd name="connsiteX254" fmla="*/ 927539 w 935662"/>
              <a:gd name="connsiteY254" fmla="*/ 159309 h 2382167"/>
              <a:gd name="connsiteX255" fmla="*/ 931272 w 935662"/>
              <a:gd name="connsiteY255" fmla="*/ 221850 h 2382167"/>
              <a:gd name="connsiteX256" fmla="*/ 857840 w 935662"/>
              <a:gd name="connsiteY256" fmla="*/ 341020 h 2382167"/>
              <a:gd name="connsiteX257" fmla="*/ 794055 w 935662"/>
              <a:gd name="connsiteY257" fmla="*/ 385827 h 2382167"/>
              <a:gd name="connsiteX258" fmla="*/ 774452 w 935662"/>
              <a:gd name="connsiteY258" fmla="*/ 410718 h 2382167"/>
              <a:gd name="connsiteX259" fmla="*/ 801212 w 935662"/>
              <a:gd name="connsiteY259" fmla="*/ 259188 h 2382167"/>
              <a:gd name="connsiteX260" fmla="*/ 865308 w 935662"/>
              <a:gd name="connsiteY260" fmla="*/ 188868 h 2382167"/>
              <a:gd name="connsiteX261" fmla="*/ 925671 w 935662"/>
              <a:gd name="connsiteY261" fmla="*/ 140018 h 2382167"/>
              <a:gd name="connsiteX262" fmla="*/ 754851 w 935662"/>
              <a:gd name="connsiteY262" fmla="*/ 0 h 2382167"/>
              <a:gd name="connsiteX263" fmla="*/ 766053 w 935662"/>
              <a:gd name="connsiteY263" fmla="*/ 12135 h 2382167"/>
              <a:gd name="connsiteX264" fmla="*/ 820816 w 935662"/>
              <a:gd name="connsiteY264" fmla="*/ 107657 h 2382167"/>
              <a:gd name="connsiteX265" fmla="*/ 816459 w 935662"/>
              <a:gd name="connsiteY265" fmla="*/ 188557 h 2382167"/>
              <a:gd name="connsiteX266" fmla="*/ 765430 w 935662"/>
              <a:gd name="connsiteY266" fmla="*/ 271323 h 2382167"/>
              <a:gd name="connsiteX267" fmla="*/ 760763 w 935662"/>
              <a:gd name="connsiteY267" fmla="*/ 284080 h 2382167"/>
              <a:gd name="connsiteX268" fmla="*/ 764808 w 935662"/>
              <a:gd name="connsiteY268" fmla="*/ 971101 h 2382167"/>
              <a:gd name="connsiteX269" fmla="*/ 749873 w 935662"/>
              <a:gd name="connsiteY269" fmla="*/ 1387110 h 2382167"/>
              <a:gd name="connsiteX270" fmla="*/ 653105 w 935662"/>
              <a:gd name="connsiteY270" fmla="*/ 1961492 h 2382167"/>
              <a:gd name="connsiteX271" fmla="*/ 637235 w 935662"/>
              <a:gd name="connsiteY271" fmla="*/ 2047059 h 2382167"/>
              <a:gd name="connsiteX272" fmla="*/ 577806 w 935662"/>
              <a:gd name="connsiteY272" fmla="*/ 2214147 h 2382167"/>
              <a:gd name="connsiteX273" fmla="*/ 498773 w 935662"/>
              <a:gd name="connsiteY273" fmla="*/ 2372212 h 2382167"/>
              <a:gd name="connsiteX274" fmla="*/ 492239 w 935662"/>
              <a:gd name="connsiteY274" fmla="*/ 2382167 h 2382167"/>
              <a:gd name="connsiteX275" fmla="*/ 659639 w 935662"/>
              <a:gd name="connsiteY275" fmla="*/ 1748665 h 2382167"/>
              <a:gd name="connsiteX276" fmla="*/ 659328 w 935662"/>
              <a:gd name="connsiteY276" fmla="*/ 1840455 h 2382167"/>
              <a:gd name="connsiteX277" fmla="*/ 655906 w 935662"/>
              <a:gd name="connsiteY277" fmla="*/ 1932866 h 2382167"/>
              <a:gd name="connsiteX278" fmla="*/ 661816 w 935662"/>
              <a:gd name="connsiteY278" fmla="*/ 1912331 h 2382167"/>
              <a:gd name="connsiteX279" fmla="*/ 739915 w 935662"/>
              <a:gd name="connsiteY279" fmla="*/ 1458673 h 2382167"/>
              <a:gd name="connsiteX280" fmla="*/ 758586 w 935662"/>
              <a:gd name="connsiteY280" fmla="*/ 1076270 h 2382167"/>
              <a:gd name="connsiteX281" fmla="*/ 758586 w 935662"/>
              <a:gd name="connsiteY281" fmla="*/ 1058534 h 2382167"/>
              <a:gd name="connsiteX282" fmla="*/ 755785 w 935662"/>
              <a:gd name="connsiteY282" fmla="*/ 1067869 h 2382167"/>
              <a:gd name="connsiteX283" fmla="*/ 731826 w 935662"/>
              <a:gd name="connsiteY283" fmla="*/ 1047955 h 2382167"/>
              <a:gd name="connsiteX284" fmla="*/ 669907 w 935662"/>
              <a:gd name="connsiteY284" fmla="*/ 1010617 h 2382167"/>
              <a:gd name="connsiteX285" fmla="*/ 596164 w 935662"/>
              <a:gd name="connsiteY285" fmla="*/ 877445 h 2382167"/>
              <a:gd name="connsiteX286" fmla="*/ 602387 w 935662"/>
              <a:gd name="connsiteY286" fmla="*/ 810236 h 2382167"/>
              <a:gd name="connsiteX287" fmla="*/ 607365 w 935662"/>
              <a:gd name="connsiteY287" fmla="*/ 814281 h 2382167"/>
              <a:gd name="connsiteX288" fmla="*/ 671152 w 935662"/>
              <a:gd name="connsiteY288" fmla="*/ 861886 h 2382167"/>
              <a:gd name="connsiteX289" fmla="*/ 736493 w 935662"/>
              <a:gd name="connsiteY289" fmla="*/ 925050 h 2382167"/>
              <a:gd name="connsiteX290" fmla="*/ 752050 w 935662"/>
              <a:gd name="connsiteY290" fmla="*/ 981369 h 2382167"/>
              <a:gd name="connsiteX291" fmla="*/ 758896 w 935662"/>
              <a:gd name="connsiteY291" fmla="*/ 1026174 h 2382167"/>
              <a:gd name="connsiteX292" fmla="*/ 759829 w 935662"/>
              <a:gd name="connsiteY292" fmla="*/ 1017774 h 2382167"/>
              <a:gd name="connsiteX293" fmla="*/ 760141 w 935662"/>
              <a:gd name="connsiteY293" fmla="*/ 544824 h 2382167"/>
              <a:gd name="connsiteX294" fmla="*/ 756096 w 935662"/>
              <a:gd name="connsiteY294" fmla="*/ 283769 h 2382167"/>
              <a:gd name="connsiteX295" fmla="*/ 746762 w 935662"/>
              <a:gd name="connsiteY295" fmla="*/ 257009 h 2382167"/>
              <a:gd name="connsiteX296" fmla="*/ 709734 w 935662"/>
              <a:gd name="connsiteY296" fmla="*/ 197580 h 2382167"/>
              <a:gd name="connsiteX297" fmla="*/ 702889 w 935662"/>
              <a:gd name="connsiteY297" fmla="*/ 104858 h 2382167"/>
              <a:gd name="connsiteX298" fmla="*/ 752361 w 935662"/>
              <a:gd name="connsiteY298" fmla="*/ 4667 h 2382167"/>
              <a:gd name="connsiteX299" fmla="*/ 754851 w 935662"/>
              <a:gd name="connsiteY299" fmla="*/ 0 h 238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Lst>
            <a:rect l="l" t="t" r="r" b="b"/>
            <a:pathLst>
              <a:path w="935662" h="2382167">
                <a:moveTo>
                  <a:pt x="479172" y="1200107"/>
                </a:moveTo>
                <a:cubicBezTo>
                  <a:pt x="481040" y="1203219"/>
                  <a:pt x="482906" y="1204774"/>
                  <a:pt x="483528" y="1206953"/>
                </a:cubicBezTo>
                <a:cubicBezTo>
                  <a:pt x="490996" y="1227177"/>
                  <a:pt x="499709" y="1247091"/>
                  <a:pt x="505621" y="1267938"/>
                </a:cubicBezTo>
                <a:cubicBezTo>
                  <a:pt x="513089" y="1294074"/>
                  <a:pt x="507176" y="1317722"/>
                  <a:pt x="488506" y="1337946"/>
                </a:cubicBezTo>
                <a:cubicBezTo>
                  <a:pt x="478861" y="1348214"/>
                  <a:pt x="468281" y="1357549"/>
                  <a:pt x="459258" y="1367817"/>
                </a:cubicBezTo>
                <a:cubicBezTo>
                  <a:pt x="447434" y="1380886"/>
                  <a:pt x="437478" y="1394266"/>
                  <a:pt x="426586" y="1407956"/>
                </a:cubicBezTo>
                <a:cubicBezTo>
                  <a:pt x="417875" y="1387419"/>
                  <a:pt x="413518" y="1365951"/>
                  <a:pt x="411339" y="1343547"/>
                </a:cubicBezTo>
                <a:cubicBezTo>
                  <a:pt x="410718" y="1335769"/>
                  <a:pt x="411028" y="1328301"/>
                  <a:pt x="410718" y="1320523"/>
                </a:cubicBezTo>
                <a:cubicBezTo>
                  <a:pt x="409473" y="1292208"/>
                  <a:pt x="420052" y="1269183"/>
                  <a:pt x="441521" y="1251136"/>
                </a:cubicBezTo>
                <a:cubicBezTo>
                  <a:pt x="458013" y="1237446"/>
                  <a:pt x="471393" y="1221887"/>
                  <a:pt x="479172" y="1200107"/>
                </a:cubicBezTo>
                <a:close/>
                <a:moveTo>
                  <a:pt x="0" y="1198862"/>
                </a:moveTo>
                <a:cubicBezTo>
                  <a:pt x="14001" y="1210686"/>
                  <a:pt x="28004" y="1222198"/>
                  <a:pt x="42006" y="1234334"/>
                </a:cubicBezTo>
                <a:cubicBezTo>
                  <a:pt x="117926" y="1300608"/>
                  <a:pt x="187936" y="1372795"/>
                  <a:pt x="252032" y="1450894"/>
                </a:cubicBezTo>
                <a:cubicBezTo>
                  <a:pt x="347244" y="1566953"/>
                  <a:pt x="410719" y="1697637"/>
                  <a:pt x="439968" y="1844810"/>
                </a:cubicBezTo>
                <a:cubicBezTo>
                  <a:pt x="441213" y="1851656"/>
                  <a:pt x="443080" y="1858190"/>
                  <a:pt x="444325" y="1865036"/>
                </a:cubicBezTo>
                <a:cubicBezTo>
                  <a:pt x="444325" y="1865036"/>
                  <a:pt x="444325" y="1865347"/>
                  <a:pt x="444012" y="1865347"/>
                </a:cubicBezTo>
                <a:cubicBezTo>
                  <a:pt x="427834" y="1829564"/>
                  <a:pt x="412275" y="1793159"/>
                  <a:pt x="395473" y="1757687"/>
                </a:cubicBezTo>
                <a:cubicBezTo>
                  <a:pt x="357202" y="1675545"/>
                  <a:pt x="305862" y="1601180"/>
                  <a:pt x="251722" y="1529304"/>
                </a:cubicBezTo>
                <a:cubicBezTo>
                  <a:pt x="170511" y="1421334"/>
                  <a:pt x="87123" y="1314921"/>
                  <a:pt x="4356" y="1207575"/>
                </a:cubicBezTo>
                <a:cubicBezTo>
                  <a:pt x="2490" y="1205085"/>
                  <a:pt x="622" y="1202908"/>
                  <a:pt x="0" y="1198862"/>
                </a:cubicBezTo>
                <a:close/>
                <a:moveTo>
                  <a:pt x="440901" y="1077825"/>
                </a:moveTo>
                <a:cubicBezTo>
                  <a:pt x="454591" y="1107385"/>
                  <a:pt x="467971" y="1133521"/>
                  <a:pt x="471394" y="1163081"/>
                </a:cubicBezTo>
                <a:cubicBezTo>
                  <a:pt x="473573" y="1182060"/>
                  <a:pt x="467971" y="1199173"/>
                  <a:pt x="455836" y="1213797"/>
                </a:cubicBezTo>
                <a:cubicBezTo>
                  <a:pt x="448058" y="1223132"/>
                  <a:pt x="439034" y="1231533"/>
                  <a:pt x="431256" y="1240868"/>
                </a:cubicBezTo>
                <a:cubicBezTo>
                  <a:pt x="418497" y="1256424"/>
                  <a:pt x="406051" y="1272294"/>
                  <a:pt x="392671" y="1288785"/>
                </a:cubicBezTo>
                <a:cubicBezTo>
                  <a:pt x="379291" y="1255181"/>
                  <a:pt x="372758" y="1220020"/>
                  <a:pt x="376180" y="1183616"/>
                </a:cubicBezTo>
                <a:cubicBezTo>
                  <a:pt x="378046" y="1164324"/>
                  <a:pt x="387070" y="1148146"/>
                  <a:pt x="401073" y="1135388"/>
                </a:cubicBezTo>
                <a:cubicBezTo>
                  <a:pt x="417876" y="1119831"/>
                  <a:pt x="433744" y="1103961"/>
                  <a:pt x="440901" y="1077825"/>
                </a:cubicBezTo>
                <a:close/>
                <a:moveTo>
                  <a:pt x="925984" y="976078"/>
                </a:moveTo>
                <a:cubicBezTo>
                  <a:pt x="927540" y="991324"/>
                  <a:pt x="929717" y="1004393"/>
                  <a:pt x="930028" y="1017460"/>
                </a:cubicBezTo>
                <a:cubicBezTo>
                  <a:pt x="930651" y="1041419"/>
                  <a:pt x="931583" y="1065689"/>
                  <a:pt x="929406" y="1089648"/>
                </a:cubicBezTo>
                <a:cubicBezTo>
                  <a:pt x="926606" y="1119829"/>
                  <a:pt x="909804" y="1142856"/>
                  <a:pt x="883978" y="1159347"/>
                </a:cubicBezTo>
                <a:cubicBezTo>
                  <a:pt x="876821" y="1163701"/>
                  <a:pt x="869665" y="1168057"/>
                  <a:pt x="862197" y="1171792"/>
                </a:cubicBezTo>
                <a:cubicBezTo>
                  <a:pt x="829216" y="1187660"/>
                  <a:pt x="796856" y="1204774"/>
                  <a:pt x="768230" y="1232777"/>
                </a:cubicBezTo>
                <a:cubicBezTo>
                  <a:pt x="765429" y="1199484"/>
                  <a:pt x="768230" y="1169613"/>
                  <a:pt x="774453" y="1139744"/>
                </a:cubicBezTo>
                <a:cubicBezTo>
                  <a:pt x="775387" y="1136009"/>
                  <a:pt x="776319" y="1132277"/>
                  <a:pt x="777253" y="1128542"/>
                </a:cubicBezTo>
                <a:cubicBezTo>
                  <a:pt x="787522" y="1074712"/>
                  <a:pt x="818325" y="1038619"/>
                  <a:pt x="869977" y="1020884"/>
                </a:cubicBezTo>
                <a:cubicBezTo>
                  <a:pt x="888956" y="1014349"/>
                  <a:pt x="903270" y="1000348"/>
                  <a:pt x="916650" y="986036"/>
                </a:cubicBezTo>
                <a:cubicBezTo>
                  <a:pt x="919138" y="983235"/>
                  <a:pt x="921628" y="980435"/>
                  <a:pt x="925984" y="976078"/>
                </a:cubicBezTo>
                <a:close/>
                <a:moveTo>
                  <a:pt x="602076" y="975456"/>
                </a:moveTo>
                <a:cubicBezTo>
                  <a:pt x="606432" y="980745"/>
                  <a:pt x="608609" y="983545"/>
                  <a:pt x="611099" y="985725"/>
                </a:cubicBezTo>
                <a:cubicBezTo>
                  <a:pt x="625100" y="997859"/>
                  <a:pt x="637235" y="1014040"/>
                  <a:pt x="653415" y="1020573"/>
                </a:cubicBezTo>
                <a:cubicBezTo>
                  <a:pt x="712844" y="1044221"/>
                  <a:pt x="740849" y="1088715"/>
                  <a:pt x="748316" y="1149701"/>
                </a:cubicBezTo>
                <a:cubicBezTo>
                  <a:pt x="752049" y="1178326"/>
                  <a:pt x="755473" y="1206951"/>
                  <a:pt x="750183" y="1237756"/>
                </a:cubicBezTo>
                <a:cubicBezTo>
                  <a:pt x="724979" y="1211620"/>
                  <a:pt x="696353" y="1193574"/>
                  <a:pt x="666172" y="1177704"/>
                </a:cubicBezTo>
                <a:cubicBezTo>
                  <a:pt x="664616" y="1176770"/>
                  <a:pt x="663060" y="1175838"/>
                  <a:pt x="661505" y="1175214"/>
                </a:cubicBezTo>
                <a:cubicBezTo>
                  <a:pt x="609854" y="1150323"/>
                  <a:pt x="588075" y="1108939"/>
                  <a:pt x="593674" y="1052621"/>
                </a:cubicBezTo>
                <a:cubicBezTo>
                  <a:pt x="596164" y="1028041"/>
                  <a:pt x="598964" y="1003461"/>
                  <a:pt x="602076" y="975456"/>
                </a:cubicBezTo>
                <a:close/>
                <a:moveTo>
                  <a:pt x="406363" y="966743"/>
                </a:moveTo>
                <a:cubicBezTo>
                  <a:pt x="419432" y="992569"/>
                  <a:pt x="432501" y="1017772"/>
                  <a:pt x="436234" y="1046709"/>
                </a:cubicBezTo>
                <a:cubicBezTo>
                  <a:pt x="439035" y="1068801"/>
                  <a:pt x="431257" y="1088091"/>
                  <a:pt x="416632" y="1104271"/>
                </a:cubicBezTo>
                <a:cubicBezTo>
                  <a:pt x="405120" y="1117340"/>
                  <a:pt x="392672" y="1129475"/>
                  <a:pt x="381471" y="1142855"/>
                </a:cubicBezTo>
                <a:cubicBezTo>
                  <a:pt x="373382" y="1152811"/>
                  <a:pt x="366536" y="1163702"/>
                  <a:pt x="358757" y="1174903"/>
                </a:cubicBezTo>
                <a:cubicBezTo>
                  <a:pt x="349423" y="1154679"/>
                  <a:pt x="344755" y="1133208"/>
                  <a:pt x="341955" y="1111428"/>
                </a:cubicBezTo>
                <a:cubicBezTo>
                  <a:pt x="341021" y="1104271"/>
                  <a:pt x="340710" y="1096804"/>
                  <a:pt x="340399" y="1089647"/>
                </a:cubicBezTo>
                <a:cubicBezTo>
                  <a:pt x="338533" y="1060399"/>
                  <a:pt x="348178" y="1035819"/>
                  <a:pt x="370271" y="1016838"/>
                </a:cubicBezTo>
                <a:cubicBezTo>
                  <a:pt x="386139" y="1003148"/>
                  <a:pt x="398584" y="987280"/>
                  <a:pt x="406363" y="966743"/>
                </a:cubicBezTo>
                <a:close/>
                <a:moveTo>
                  <a:pt x="371203" y="848818"/>
                </a:moveTo>
                <a:cubicBezTo>
                  <a:pt x="379604" y="870287"/>
                  <a:pt x="387695" y="889890"/>
                  <a:pt x="394850" y="909803"/>
                </a:cubicBezTo>
                <a:cubicBezTo>
                  <a:pt x="406364" y="941853"/>
                  <a:pt x="399519" y="969544"/>
                  <a:pt x="376492" y="994748"/>
                </a:cubicBezTo>
                <a:cubicBezTo>
                  <a:pt x="357513" y="1015283"/>
                  <a:pt x="339465" y="1037064"/>
                  <a:pt x="319863" y="1059778"/>
                </a:cubicBezTo>
                <a:cubicBezTo>
                  <a:pt x="315506" y="1042042"/>
                  <a:pt x="310839" y="1023374"/>
                  <a:pt x="306483" y="1004704"/>
                </a:cubicBezTo>
                <a:cubicBezTo>
                  <a:pt x="304927" y="998170"/>
                  <a:pt x="304927" y="991637"/>
                  <a:pt x="304303" y="985101"/>
                </a:cubicBezTo>
                <a:cubicBezTo>
                  <a:pt x="299949" y="949008"/>
                  <a:pt x="312395" y="920071"/>
                  <a:pt x="339776" y="895802"/>
                </a:cubicBezTo>
                <a:cubicBezTo>
                  <a:pt x="350356" y="886467"/>
                  <a:pt x="357200" y="872777"/>
                  <a:pt x="365291" y="860642"/>
                </a:cubicBezTo>
                <a:cubicBezTo>
                  <a:pt x="367469" y="857531"/>
                  <a:pt x="368714" y="853796"/>
                  <a:pt x="371203" y="848818"/>
                </a:cubicBezTo>
                <a:close/>
                <a:moveTo>
                  <a:pt x="925670" y="804322"/>
                </a:moveTo>
                <a:cubicBezTo>
                  <a:pt x="927226" y="815835"/>
                  <a:pt x="929405" y="827036"/>
                  <a:pt x="930027" y="838549"/>
                </a:cubicBezTo>
                <a:cubicBezTo>
                  <a:pt x="931271" y="863751"/>
                  <a:pt x="933138" y="888955"/>
                  <a:pt x="931582" y="913848"/>
                </a:cubicBezTo>
                <a:cubicBezTo>
                  <a:pt x="929716" y="944651"/>
                  <a:pt x="913535" y="968299"/>
                  <a:pt x="888021" y="985722"/>
                </a:cubicBezTo>
                <a:cubicBezTo>
                  <a:pt x="882732" y="989146"/>
                  <a:pt x="877442" y="992568"/>
                  <a:pt x="871843" y="995680"/>
                </a:cubicBezTo>
                <a:cubicBezTo>
                  <a:pt x="837926" y="1014348"/>
                  <a:pt x="803389" y="1031773"/>
                  <a:pt x="774141" y="1062576"/>
                </a:cubicBezTo>
                <a:cubicBezTo>
                  <a:pt x="769474" y="1008747"/>
                  <a:pt x="776008" y="959586"/>
                  <a:pt x="795610" y="912603"/>
                </a:cubicBezTo>
                <a:cubicBezTo>
                  <a:pt x="806500" y="886465"/>
                  <a:pt x="827037" y="868731"/>
                  <a:pt x="852240" y="857528"/>
                </a:cubicBezTo>
                <a:cubicBezTo>
                  <a:pt x="880243" y="845083"/>
                  <a:pt x="905446" y="829837"/>
                  <a:pt x="925670" y="804322"/>
                </a:cubicBezTo>
                <a:close/>
                <a:moveTo>
                  <a:pt x="334798" y="734625"/>
                </a:moveTo>
                <a:cubicBezTo>
                  <a:pt x="344134" y="759518"/>
                  <a:pt x="353158" y="781609"/>
                  <a:pt x="360625" y="804323"/>
                </a:cubicBezTo>
                <a:cubicBezTo>
                  <a:pt x="369336" y="831704"/>
                  <a:pt x="362181" y="855973"/>
                  <a:pt x="343511" y="877131"/>
                </a:cubicBezTo>
                <a:cubicBezTo>
                  <a:pt x="330130" y="892067"/>
                  <a:pt x="316129" y="907002"/>
                  <a:pt x="303060" y="922248"/>
                </a:cubicBezTo>
                <a:cubicBezTo>
                  <a:pt x="296837" y="929716"/>
                  <a:pt x="292170" y="938429"/>
                  <a:pt x="286257" y="947452"/>
                </a:cubicBezTo>
                <a:cubicBezTo>
                  <a:pt x="275678" y="924738"/>
                  <a:pt x="271634" y="901403"/>
                  <a:pt x="268521" y="877755"/>
                </a:cubicBezTo>
                <a:cubicBezTo>
                  <a:pt x="262922" y="837305"/>
                  <a:pt x="275367" y="804633"/>
                  <a:pt x="307416" y="778497"/>
                </a:cubicBezTo>
                <a:cubicBezTo>
                  <a:pt x="316750" y="771030"/>
                  <a:pt x="322041" y="758584"/>
                  <a:pt x="328886" y="748005"/>
                </a:cubicBezTo>
                <a:cubicBezTo>
                  <a:pt x="331065" y="744894"/>
                  <a:pt x="332310" y="740848"/>
                  <a:pt x="334798" y="734625"/>
                </a:cubicBezTo>
                <a:close/>
                <a:moveTo>
                  <a:pt x="350355" y="650927"/>
                </a:moveTo>
                <a:cubicBezTo>
                  <a:pt x="368402" y="679553"/>
                  <a:pt x="386759" y="708179"/>
                  <a:pt x="403872" y="737116"/>
                </a:cubicBezTo>
                <a:cubicBezTo>
                  <a:pt x="486327" y="875267"/>
                  <a:pt x="556337" y="1019019"/>
                  <a:pt x="607677" y="1171793"/>
                </a:cubicBezTo>
                <a:cubicBezTo>
                  <a:pt x="656216" y="1315546"/>
                  <a:pt x="677995" y="1462719"/>
                  <a:pt x="667105" y="1614562"/>
                </a:cubicBezTo>
                <a:cubicBezTo>
                  <a:pt x="664616" y="1648165"/>
                  <a:pt x="662749" y="1681458"/>
                  <a:pt x="660261" y="1715062"/>
                </a:cubicBezTo>
                <a:cubicBezTo>
                  <a:pt x="659949" y="1717241"/>
                  <a:pt x="659016" y="1720042"/>
                  <a:pt x="658082" y="1725330"/>
                </a:cubicBezTo>
                <a:cubicBezTo>
                  <a:pt x="655592" y="1696083"/>
                  <a:pt x="653104" y="1669634"/>
                  <a:pt x="650925" y="1643498"/>
                </a:cubicBezTo>
                <a:cubicBezTo>
                  <a:pt x="640346" y="1521838"/>
                  <a:pt x="612965" y="1403601"/>
                  <a:pt x="576250" y="1287231"/>
                </a:cubicBezTo>
                <a:cubicBezTo>
                  <a:pt x="510907" y="1078760"/>
                  <a:pt x="434366" y="874644"/>
                  <a:pt x="355333" y="671151"/>
                </a:cubicBezTo>
                <a:cubicBezTo>
                  <a:pt x="352845" y="664929"/>
                  <a:pt x="350666" y="658395"/>
                  <a:pt x="350355" y="650927"/>
                </a:cubicBezTo>
                <a:close/>
                <a:moveTo>
                  <a:pt x="605500" y="643770"/>
                </a:moveTo>
                <a:cubicBezTo>
                  <a:pt x="608611" y="647192"/>
                  <a:pt x="611412" y="650304"/>
                  <a:pt x="614523" y="653728"/>
                </a:cubicBezTo>
                <a:cubicBezTo>
                  <a:pt x="628213" y="669285"/>
                  <a:pt x="644392" y="681730"/>
                  <a:pt x="663684" y="690132"/>
                </a:cubicBezTo>
                <a:cubicBezTo>
                  <a:pt x="677998" y="696355"/>
                  <a:pt x="691688" y="704444"/>
                  <a:pt x="704444" y="713468"/>
                </a:cubicBezTo>
                <a:cubicBezTo>
                  <a:pt x="724047" y="727469"/>
                  <a:pt x="735560" y="748005"/>
                  <a:pt x="742405" y="771030"/>
                </a:cubicBezTo>
                <a:cubicBezTo>
                  <a:pt x="754541" y="810548"/>
                  <a:pt x="760764" y="850685"/>
                  <a:pt x="757653" y="892069"/>
                </a:cubicBezTo>
                <a:cubicBezTo>
                  <a:pt x="757340" y="894246"/>
                  <a:pt x="757029" y="896736"/>
                  <a:pt x="756718" y="900469"/>
                </a:cubicBezTo>
                <a:cubicBezTo>
                  <a:pt x="754229" y="898292"/>
                  <a:pt x="752673" y="897047"/>
                  <a:pt x="751117" y="895802"/>
                </a:cubicBezTo>
                <a:cubicBezTo>
                  <a:pt x="730270" y="881177"/>
                  <a:pt x="709735" y="866242"/>
                  <a:pt x="688887" y="851930"/>
                </a:cubicBezTo>
                <a:cubicBezTo>
                  <a:pt x="682041" y="847263"/>
                  <a:pt x="674263" y="843841"/>
                  <a:pt x="666795" y="840106"/>
                </a:cubicBezTo>
                <a:cubicBezTo>
                  <a:pt x="612033" y="814902"/>
                  <a:pt x="591496" y="771343"/>
                  <a:pt x="596787" y="713157"/>
                </a:cubicBezTo>
                <a:cubicBezTo>
                  <a:pt x="598964" y="690132"/>
                  <a:pt x="600832" y="667418"/>
                  <a:pt x="603010" y="644392"/>
                </a:cubicBezTo>
                <a:cubicBezTo>
                  <a:pt x="603631" y="644081"/>
                  <a:pt x="604565" y="644081"/>
                  <a:pt x="605500" y="643770"/>
                </a:cubicBezTo>
                <a:close/>
                <a:moveTo>
                  <a:pt x="926604" y="634746"/>
                </a:moveTo>
                <a:cubicBezTo>
                  <a:pt x="927849" y="638792"/>
                  <a:pt x="928782" y="640969"/>
                  <a:pt x="929094" y="643148"/>
                </a:cubicBezTo>
                <a:cubicBezTo>
                  <a:pt x="931271" y="672085"/>
                  <a:pt x="934694" y="700711"/>
                  <a:pt x="935628" y="729647"/>
                </a:cubicBezTo>
                <a:cubicBezTo>
                  <a:pt x="936562" y="770718"/>
                  <a:pt x="918515" y="802145"/>
                  <a:pt x="882732" y="823303"/>
                </a:cubicBezTo>
                <a:cubicBezTo>
                  <a:pt x="874331" y="828281"/>
                  <a:pt x="865931" y="832948"/>
                  <a:pt x="857218" y="837615"/>
                </a:cubicBezTo>
                <a:cubicBezTo>
                  <a:pt x="828592" y="852550"/>
                  <a:pt x="801522" y="869665"/>
                  <a:pt x="776942" y="894245"/>
                </a:cubicBezTo>
                <a:cubicBezTo>
                  <a:pt x="772896" y="848507"/>
                  <a:pt x="778185" y="806812"/>
                  <a:pt x="790321" y="765430"/>
                </a:cubicBezTo>
                <a:cubicBezTo>
                  <a:pt x="800277" y="731203"/>
                  <a:pt x="820814" y="705688"/>
                  <a:pt x="852862" y="690753"/>
                </a:cubicBezTo>
                <a:cubicBezTo>
                  <a:pt x="881177" y="677684"/>
                  <a:pt x="907623" y="663061"/>
                  <a:pt x="926604" y="634746"/>
                </a:cubicBezTo>
                <a:close/>
                <a:moveTo>
                  <a:pt x="299016" y="626345"/>
                </a:moveTo>
                <a:cubicBezTo>
                  <a:pt x="311462" y="657772"/>
                  <a:pt x="329198" y="687643"/>
                  <a:pt x="324220" y="723736"/>
                </a:cubicBezTo>
                <a:cubicBezTo>
                  <a:pt x="321109" y="744271"/>
                  <a:pt x="311772" y="761696"/>
                  <a:pt x="296839" y="775387"/>
                </a:cubicBezTo>
                <a:cubicBezTo>
                  <a:pt x="276302" y="793744"/>
                  <a:pt x="260745" y="814591"/>
                  <a:pt x="252964" y="842907"/>
                </a:cubicBezTo>
                <a:cubicBezTo>
                  <a:pt x="226206" y="777875"/>
                  <a:pt x="227762" y="709111"/>
                  <a:pt x="275368" y="660572"/>
                </a:cubicBezTo>
                <a:cubicBezTo>
                  <a:pt x="284702" y="651238"/>
                  <a:pt x="290614" y="638480"/>
                  <a:pt x="299016" y="626345"/>
                </a:cubicBezTo>
                <a:close/>
                <a:moveTo>
                  <a:pt x="148729" y="563493"/>
                </a:moveTo>
                <a:cubicBezTo>
                  <a:pt x="170511" y="575628"/>
                  <a:pt x="188558" y="589318"/>
                  <a:pt x="204425" y="606431"/>
                </a:cubicBezTo>
                <a:cubicBezTo>
                  <a:pt x="229318" y="633190"/>
                  <a:pt x="238342" y="663683"/>
                  <a:pt x="229318" y="699155"/>
                </a:cubicBezTo>
                <a:cubicBezTo>
                  <a:pt x="225584" y="713779"/>
                  <a:pt x="221851" y="728402"/>
                  <a:pt x="216871" y="742405"/>
                </a:cubicBezTo>
                <a:cubicBezTo>
                  <a:pt x="214383" y="749873"/>
                  <a:pt x="214072" y="755783"/>
                  <a:pt x="216560" y="763251"/>
                </a:cubicBezTo>
                <a:cubicBezTo>
                  <a:pt x="296215" y="995992"/>
                  <a:pt x="372136" y="1229666"/>
                  <a:pt x="434367" y="1467695"/>
                </a:cubicBezTo>
                <a:cubicBezTo>
                  <a:pt x="459258" y="1562908"/>
                  <a:pt x="481661" y="1659052"/>
                  <a:pt x="493485" y="1757065"/>
                </a:cubicBezTo>
                <a:cubicBezTo>
                  <a:pt x="506555" y="1866901"/>
                  <a:pt x="509353" y="1977359"/>
                  <a:pt x="504375" y="2087817"/>
                </a:cubicBezTo>
                <a:cubicBezTo>
                  <a:pt x="503441" y="2105553"/>
                  <a:pt x="503441" y="2123599"/>
                  <a:pt x="503754" y="2141335"/>
                </a:cubicBezTo>
                <a:cubicBezTo>
                  <a:pt x="504686" y="2180851"/>
                  <a:pt x="500642" y="2219435"/>
                  <a:pt x="489751" y="2257395"/>
                </a:cubicBezTo>
                <a:cubicBezTo>
                  <a:pt x="489129" y="2258950"/>
                  <a:pt x="489129" y="2260817"/>
                  <a:pt x="488195" y="2262372"/>
                </a:cubicBezTo>
                <a:cubicBezTo>
                  <a:pt x="486639" y="2264862"/>
                  <a:pt x="485084" y="2267352"/>
                  <a:pt x="482283" y="2269529"/>
                </a:cubicBezTo>
                <a:cubicBezTo>
                  <a:pt x="485394" y="2142580"/>
                  <a:pt x="475128" y="2016875"/>
                  <a:pt x="453036" y="1891794"/>
                </a:cubicBezTo>
                <a:cubicBezTo>
                  <a:pt x="459258" y="1911707"/>
                  <a:pt x="466105" y="1931310"/>
                  <a:pt x="472017" y="1951223"/>
                </a:cubicBezTo>
                <a:cubicBezTo>
                  <a:pt x="477929" y="1971447"/>
                  <a:pt x="483217" y="1991673"/>
                  <a:pt x="487573" y="2012207"/>
                </a:cubicBezTo>
                <a:cubicBezTo>
                  <a:pt x="492241" y="2032744"/>
                  <a:pt x="495663" y="2053902"/>
                  <a:pt x="499398" y="2074750"/>
                </a:cubicBezTo>
                <a:cubicBezTo>
                  <a:pt x="500330" y="2074750"/>
                  <a:pt x="501575" y="2074750"/>
                  <a:pt x="502509" y="2074750"/>
                </a:cubicBezTo>
                <a:cubicBezTo>
                  <a:pt x="502509" y="2043945"/>
                  <a:pt x="502509" y="2012831"/>
                  <a:pt x="502509" y="1982026"/>
                </a:cubicBezTo>
                <a:cubicBezTo>
                  <a:pt x="503441" y="1810894"/>
                  <a:pt x="477929" y="1643495"/>
                  <a:pt x="433122" y="1478897"/>
                </a:cubicBezTo>
                <a:cubicBezTo>
                  <a:pt x="428455" y="1461785"/>
                  <a:pt x="424410" y="1444359"/>
                  <a:pt x="419121" y="1427247"/>
                </a:cubicBezTo>
                <a:cubicBezTo>
                  <a:pt x="417565" y="1422267"/>
                  <a:pt x="413209" y="1416355"/>
                  <a:pt x="408542" y="1414799"/>
                </a:cubicBezTo>
                <a:cubicBezTo>
                  <a:pt x="386760" y="1407332"/>
                  <a:pt x="364980" y="1398932"/>
                  <a:pt x="342577" y="1394886"/>
                </a:cubicBezTo>
                <a:cubicBezTo>
                  <a:pt x="301193" y="1387418"/>
                  <a:pt x="276302" y="1364705"/>
                  <a:pt x="267900" y="1323633"/>
                </a:cubicBezTo>
                <a:cubicBezTo>
                  <a:pt x="264478" y="1306208"/>
                  <a:pt x="260745" y="1288784"/>
                  <a:pt x="256699" y="1269493"/>
                </a:cubicBezTo>
                <a:cubicBezTo>
                  <a:pt x="261988" y="1272604"/>
                  <a:pt x="265099" y="1275094"/>
                  <a:pt x="268523" y="1276650"/>
                </a:cubicBezTo>
                <a:cubicBezTo>
                  <a:pt x="280969" y="1281628"/>
                  <a:pt x="293415" y="1288784"/>
                  <a:pt x="306484" y="1290029"/>
                </a:cubicBezTo>
                <a:cubicBezTo>
                  <a:pt x="346934" y="1294073"/>
                  <a:pt x="374625" y="1314610"/>
                  <a:pt x="392051" y="1350703"/>
                </a:cubicBezTo>
                <a:cubicBezTo>
                  <a:pt x="394849" y="1356305"/>
                  <a:pt x="397650" y="1361904"/>
                  <a:pt x="402006" y="1367194"/>
                </a:cubicBezTo>
                <a:cubicBezTo>
                  <a:pt x="401696" y="1365328"/>
                  <a:pt x="401696" y="1363149"/>
                  <a:pt x="401385" y="1361282"/>
                </a:cubicBezTo>
                <a:cubicBezTo>
                  <a:pt x="396718" y="1344791"/>
                  <a:pt x="391427" y="1328611"/>
                  <a:pt x="387694" y="1311809"/>
                </a:cubicBezTo>
                <a:cubicBezTo>
                  <a:pt x="385515" y="1302475"/>
                  <a:pt x="380848" y="1296874"/>
                  <a:pt x="371825" y="1294386"/>
                </a:cubicBezTo>
                <a:cubicBezTo>
                  <a:pt x="350356" y="1288474"/>
                  <a:pt x="328887" y="1281317"/>
                  <a:pt x="307105" y="1277582"/>
                </a:cubicBezTo>
                <a:cubicBezTo>
                  <a:pt x="268211" y="1271048"/>
                  <a:pt x="243320" y="1250824"/>
                  <a:pt x="233985" y="1212552"/>
                </a:cubicBezTo>
                <a:cubicBezTo>
                  <a:pt x="229629" y="1194194"/>
                  <a:pt x="225273" y="1176148"/>
                  <a:pt x="220917" y="1157790"/>
                </a:cubicBezTo>
                <a:cubicBezTo>
                  <a:pt x="221851" y="1156856"/>
                  <a:pt x="222783" y="1156545"/>
                  <a:pt x="223717" y="1155924"/>
                </a:cubicBezTo>
                <a:cubicBezTo>
                  <a:pt x="242386" y="1169925"/>
                  <a:pt x="263856" y="1174281"/>
                  <a:pt x="286570" y="1177082"/>
                </a:cubicBezTo>
                <a:cubicBezTo>
                  <a:pt x="311772" y="1180193"/>
                  <a:pt x="331998" y="1192949"/>
                  <a:pt x="345689" y="1214420"/>
                </a:cubicBezTo>
                <a:cubicBezTo>
                  <a:pt x="354089" y="1227487"/>
                  <a:pt x="361869" y="1241178"/>
                  <a:pt x="371514" y="1257047"/>
                </a:cubicBezTo>
                <a:cubicBezTo>
                  <a:pt x="363425" y="1230599"/>
                  <a:pt x="356268" y="1206640"/>
                  <a:pt x="348489" y="1182683"/>
                </a:cubicBezTo>
                <a:cubicBezTo>
                  <a:pt x="348179" y="1181438"/>
                  <a:pt x="344133" y="1181749"/>
                  <a:pt x="341643" y="1181125"/>
                </a:cubicBezTo>
                <a:cubicBezTo>
                  <a:pt x="315507" y="1173970"/>
                  <a:pt x="289371" y="1165879"/>
                  <a:pt x="262922" y="1159967"/>
                </a:cubicBezTo>
                <a:cubicBezTo>
                  <a:pt x="230874" y="1153123"/>
                  <a:pt x="209092" y="1135387"/>
                  <a:pt x="200069" y="1103960"/>
                </a:cubicBezTo>
                <a:cubicBezTo>
                  <a:pt x="194157" y="1083426"/>
                  <a:pt x="189490" y="1062268"/>
                  <a:pt x="185757" y="1040486"/>
                </a:cubicBezTo>
                <a:cubicBezTo>
                  <a:pt x="206292" y="1055111"/>
                  <a:pt x="229318" y="1058222"/>
                  <a:pt x="252654" y="1061644"/>
                </a:cubicBezTo>
                <a:cubicBezTo>
                  <a:pt x="276302" y="1065068"/>
                  <a:pt x="295281" y="1077203"/>
                  <a:pt x="308350" y="1097427"/>
                </a:cubicBezTo>
                <a:cubicBezTo>
                  <a:pt x="317684" y="1111739"/>
                  <a:pt x="326086" y="1126674"/>
                  <a:pt x="335731" y="1142544"/>
                </a:cubicBezTo>
                <a:cubicBezTo>
                  <a:pt x="334799" y="1138809"/>
                  <a:pt x="334486" y="1136632"/>
                  <a:pt x="333865" y="1134142"/>
                </a:cubicBezTo>
                <a:cubicBezTo>
                  <a:pt x="329198" y="1119207"/>
                  <a:pt x="323286" y="1104273"/>
                  <a:pt x="320174" y="1089025"/>
                </a:cubicBezTo>
                <a:cubicBezTo>
                  <a:pt x="317063" y="1074090"/>
                  <a:pt x="308972" y="1066311"/>
                  <a:pt x="294970" y="1062889"/>
                </a:cubicBezTo>
                <a:cubicBezTo>
                  <a:pt x="273191" y="1057600"/>
                  <a:pt x="251722" y="1051065"/>
                  <a:pt x="229940" y="1047021"/>
                </a:cubicBezTo>
                <a:cubicBezTo>
                  <a:pt x="195402" y="1040486"/>
                  <a:pt x="173311" y="1021194"/>
                  <a:pt x="163975" y="987591"/>
                </a:cubicBezTo>
                <a:cubicBezTo>
                  <a:pt x="158998" y="969855"/>
                  <a:pt x="155265" y="951497"/>
                  <a:pt x="151219" y="933450"/>
                </a:cubicBezTo>
                <a:cubicBezTo>
                  <a:pt x="150596" y="931273"/>
                  <a:pt x="151219" y="928783"/>
                  <a:pt x="151219" y="924738"/>
                </a:cubicBezTo>
                <a:cubicBezTo>
                  <a:pt x="169266" y="940296"/>
                  <a:pt x="189490" y="944963"/>
                  <a:pt x="210961" y="947141"/>
                </a:cubicBezTo>
                <a:cubicBezTo>
                  <a:pt x="240830" y="950252"/>
                  <a:pt x="263233" y="965498"/>
                  <a:pt x="278479" y="991325"/>
                </a:cubicBezTo>
                <a:cubicBezTo>
                  <a:pt x="284702" y="1001592"/>
                  <a:pt x="290614" y="1012171"/>
                  <a:pt x="298392" y="1021818"/>
                </a:cubicBezTo>
                <a:cubicBezTo>
                  <a:pt x="291859" y="1001281"/>
                  <a:pt x="285325" y="980746"/>
                  <a:pt x="278479" y="960520"/>
                </a:cubicBezTo>
                <a:cubicBezTo>
                  <a:pt x="277858" y="958654"/>
                  <a:pt x="274746" y="956787"/>
                  <a:pt x="272256" y="955853"/>
                </a:cubicBezTo>
                <a:cubicBezTo>
                  <a:pt x="248921" y="949009"/>
                  <a:pt x="225894" y="939673"/>
                  <a:pt x="201937" y="935940"/>
                </a:cubicBezTo>
                <a:cubicBezTo>
                  <a:pt x="159932" y="929094"/>
                  <a:pt x="134106" y="907003"/>
                  <a:pt x="125083" y="865619"/>
                </a:cubicBezTo>
                <a:cubicBezTo>
                  <a:pt x="121972" y="851307"/>
                  <a:pt x="118548" y="836994"/>
                  <a:pt x="115436" y="822682"/>
                </a:cubicBezTo>
                <a:cubicBezTo>
                  <a:pt x="114815" y="819570"/>
                  <a:pt x="114815" y="816146"/>
                  <a:pt x="114191" y="810547"/>
                </a:cubicBezTo>
                <a:cubicBezTo>
                  <a:pt x="131306" y="825482"/>
                  <a:pt x="149040" y="831394"/>
                  <a:pt x="169266" y="832950"/>
                </a:cubicBezTo>
                <a:cubicBezTo>
                  <a:pt x="201314" y="835751"/>
                  <a:pt x="226207" y="850373"/>
                  <a:pt x="242698" y="878688"/>
                </a:cubicBezTo>
                <a:cubicBezTo>
                  <a:pt x="248608" y="888957"/>
                  <a:pt x="254520" y="899225"/>
                  <a:pt x="261677" y="909181"/>
                </a:cubicBezTo>
                <a:cubicBezTo>
                  <a:pt x="255455" y="890823"/>
                  <a:pt x="249853" y="872155"/>
                  <a:pt x="243009" y="854108"/>
                </a:cubicBezTo>
                <a:cubicBezTo>
                  <a:pt x="241764" y="850997"/>
                  <a:pt x="236786" y="849441"/>
                  <a:pt x="233675" y="846951"/>
                </a:cubicBezTo>
                <a:cubicBezTo>
                  <a:pt x="215939" y="834193"/>
                  <a:pt x="196647" y="826104"/>
                  <a:pt x="174867" y="823614"/>
                </a:cubicBezTo>
                <a:cubicBezTo>
                  <a:pt x="128816" y="818325"/>
                  <a:pt x="99568" y="793122"/>
                  <a:pt x="88055" y="747694"/>
                </a:cubicBezTo>
                <a:cubicBezTo>
                  <a:pt x="84322" y="732137"/>
                  <a:pt x="80898" y="716578"/>
                  <a:pt x="77476" y="702266"/>
                </a:cubicBezTo>
                <a:cubicBezTo>
                  <a:pt x="96457" y="708489"/>
                  <a:pt x="115125" y="714401"/>
                  <a:pt x="134106" y="720313"/>
                </a:cubicBezTo>
                <a:cubicBezTo>
                  <a:pt x="173933" y="732759"/>
                  <a:pt x="201003" y="759518"/>
                  <a:pt x="219982" y="795611"/>
                </a:cubicBezTo>
                <a:cubicBezTo>
                  <a:pt x="221851" y="799034"/>
                  <a:pt x="223406" y="802145"/>
                  <a:pt x="226829" y="804946"/>
                </a:cubicBezTo>
                <a:cubicBezTo>
                  <a:pt x="220606" y="786899"/>
                  <a:pt x="214383" y="768852"/>
                  <a:pt x="207848" y="750805"/>
                </a:cubicBezTo>
                <a:cubicBezTo>
                  <a:pt x="206915" y="748628"/>
                  <a:pt x="204425" y="746762"/>
                  <a:pt x="202248" y="744893"/>
                </a:cubicBezTo>
                <a:cubicBezTo>
                  <a:pt x="198513" y="742093"/>
                  <a:pt x="194780" y="739605"/>
                  <a:pt x="191046" y="737115"/>
                </a:cubicBezTo>
                <a:cubicBezTo>
                  <a:pt x="145618" y="706312"/>
                  <a:pt x="127571" y="664306"/>
                  <a:pt x="138773" y="610166"/>
                </a:cubicBezTo>
                <a:cubicBezTo>
                  <a:pt x="141885" y="594920"/>
                  <a:pt x="145307" y="579674"/>
                  <a:pt x="148729" y="563493"/>
                </a:cubicBezTo>
                <a:close/>
                <a:moveTo>
                  <a:pt x="605187" y="473881"/>
                </a:moveTo>
                <a:cubicBezTo>
                  <a:pt x="608922" y="479171"/>
                  <a:pt x="610477" y="482283"/>
                  <a:pt x="612965" y="485081"/>
                </a:cubicBezTo>
                <a:cubicBezTo>
                  <a:pt x="626345" y="500329"/>
                  <a:pt x="640659" y="514952"/>
                  <a:pt x="660261" y="522109"/>
                </a:cubicBezTo>
                <a:cubicBezTo>
                  <a:pt x="712535" y="541090"/>
                  <a:pt x="741161" y="578740"/>
                  <a:pt x="751117" y="632878"/>
                </a:cubicBezTo>
                <a:cubicBezTo>
                  <a:pt x="757029" y="663994"/>
                  <a:pt x="760451" y="695110"/>
                  <a:pt x="758585" y="726536"/>
                </a:cubicBezTo>
                <a:cubicBezTo>
                  <a:pt x="758896" y="729335"/>
                  <a:pt x="758585" y="731514"/>
                  <a:pt x="758274" y="735247"/>
                </a:cubicBezTo>
                <a:cubicBezTo>
                  <a:pt x="754852" y="732447"/>
                  <a:pt x="752984" y="730580"/>
                  <a:pt x="750806" y="729024"/>
                </a:cubicBezTo>
                <a:cubicBezTo>
                  <a:pt x="729959" y="714400"/>
                  <a:pt x="709422" y="699466"/>
                  <a:pt x="687953" y="685463"/>
                </a:cubicBezTo>
                <a:cubicBezTo>
                  <a:pt x="675818" y="677374"/>
                  <a:pt x="662128" y="671462"/>
                  <a:pt x="649372" y="663994"/>
                </a:cubicBezTo>
                <a:cubicBezTo>
                  <a:pt x="619190" y="645947"/>
                  <a:pt x="601454" y="619811"/>
                  <a:pt x="598342" y="584339"/>
                </a:cubicBezTo>
                <a:cubicBezTo>
                  <a:pt x="594920" y="548245"/>
                  <a:pt x="600209" y="512775"/>
                  <a:pt x="605187" y="473881"/>
                </a:cubicBezTo>
                <a:close/>
                <a:moveTo>
                  <a:pt x="927539" y="469837"/>
                </a:moveTo>
                <a:cubicBezTo>
                  <a:pt x="931584" y="507797"/>
                  <a:pt x="938429" y="545757"/>
                  <a:pt x="932829" y="584030"/>
                </a:cubicBezTo>
                <a:cubicBezTo>
                  <a:pt x="928784" y="612032"/>
                  <a:pt x="914783" y="634746"/>
                  <a:pt x="890824" y="650305"/>
                </a:cubicBezTo>
                <a:cubicBezTo>
                  <a:pt x="876823" y="659639"/>
                  <a:pt x="861264" y="666484"/>
                  <a:pt x="847573" y="675820"/>
                </a:cubicBezTo>
                <a:cubicBezTo>
                  <a:pt x="824860" y="690753"/>
                  <a:pt x="803080" y="706933"/>
                  <a:pt x="780988" y="722803"/>
                </a:cubicBezTo>
                <a:cubicBezTo>
                  <a:pt x="779743" y="723735"/>
                  <a:pt x="778498" y="724980"/>
                  <a:pt x="776942" y="725914"/>
                </a:cubicBezTo>
                <a:cubicBezTo>
                  <a:pt x="775697" y="725604"/>
                  <a:pt x="774765" y="725604"/>
                  <a:pt x="773520" y="725291"/>
                </a:cubicBezTo>
                <a:cubicBezTo>
                  <a:pt x="774454" y="701956"/>
                  <a:pt x="774454" y="678618"/>
                  <a:pt x="776942" y="655594"/>
                </a:cubicBezTo>
                <a:cubicBezTo>
                  <a:pt x="779121" y="636615"/>
                  <a:pt x="784099" y="617944"/>
                  <a:pt x="789077" y="599276"/>
                </a:cubicBezTo>
                <a:cubicBezTo>
                  <a:pt x="798100" y="565049"/>
                  <a:pt x="818637" y="539534"/>
                  <a:pt x="850374" y="524911"/>
                </a:cubicBezTo>
                <a:cubicBezTo>
                  <a:pt x="879000" y="511842"/>
                  <a:pt x="905447" y="496285"/>
                  <a:pt x="924738" y="470458"/>
                </a:cubicBezTo>
                <a:cubicBezTo>
                  <a:pt x="925049" y="470148"/>
                  <a:pt x="925983" y="470148"/>
                  <a:pt x="927539" y="469837"/>
                </a:cubicBezTo>
                <a:close/>
                <a:moveTo>
                  <a:pt x="606743" y="311149"/>
                </a:moveTo>
                <a:cubicBezTo>
                  <a:pt x="620744" y="331373"/>
                  <a:pt x="637235" y="347553"/>
                  <a:pt x="659328" y="357200"/>
                </a:cubicBezTo>
                <a:cubicBezTo>
                  <a:pt x="663371" y="359066"/>
                  <a:pt x="667728" y="360933"/>
                  <a:pt x="671773" y="362799"/>
                </a:cubicBezTo>
                <a:cubicBezTo>
                  <a:pt x="711289" y="379914"/>
                  <a:pt x="736182" y="408850"/>
                  <a:pt x="746761" y="451167"/>
                </a:cubicBezTo>
                <a:cubicBezTo>
                  <a:pt x="755471" y="486015"/>
                  <a:pt x="761073" y="520864"/>
                  <a:pt x="759206" y="556957"/>
                </a:cubicBezTo>
                <a:cubicBezTo>
                  <a:pt x="758895" y="561003"/>
                  <a:pt x="758585" y="565047"/>
                  <a:pt x="757961" y="570337"/>
                </a:cubicBezTo>
                <a:cubicBezTo>
                  <a:pt x="755161" y="567848"/>
                  <a:pt x="753294" y="566292"/>
                  <a:pt x="751428" y="565047"/>
                </a:cubicBezTo>
                <a:cubicBezTo>
                  <a:pt x="730891" y="550424"/>
                  <a:pt x="710667" y="535799"/>
                  <a:pt x="689820" y="521798"/>
                </a:cubicBezTo>
                <a:cubicBezTo>
                  <a:pt x="677685" y="513707"/>
                  <a:pt x="663995" y="507795"/>
                  <a:pt x="651236" y="500640"/>
                </a:cubicBezTo>
                <a:cubicBezTo>
                  <a:pt x="618878" y="481970"/>
                  <a:pt x="598965" y="454278"/>
                  <a:pt x="598654" y="416629"/>
                </a:cubicBezTo>
                <a:cubicBezTo>
                  <a:pt x="598341" y="382402"/>
                  <a:pt x="602697" y="348487"/>
                  <a:pt x="604877" y="314260"/>
                </a:cubicBezTo>
                <a:cubicBezTo>
                  <a:pt x="605187" y="313326"/>
                  <a:pt x="606120" y="312394"/>
                  <a:pt x="606743" y="311149"/>
                </a:cubicBezTo>
                <a:close/>
                <a:moveTo>
                  <a:pt x="930029" y="304927"/>
                </a:moveTo>
                <a:cubicBezTo>
                  <a:pt x="931272" y="342265"/>
                  <a:pt x="934072" y="378359"/>
                  <a:pt x="933140" y="414140"/>
                </a:cubicBezTo>
                <a:cubicBezTo>
                  <a:pt x="932517" y="443078"/>
                  <a:pt x="918205" y="466724"/>
                  <a:pt x="894557" y="484149"/>
                </a:cubicBezTo>
                <a:cubicBezTo>
                  <a:pt x="888023" y="488816"/>
                  <a:pt x="881488" y="493484"/>
                  <a:pt x="874333" y="497216"/>
                </a:cubicBezTo>
                <a:cubicBezTo>
                  <a:pt x="840106" y="515887"/>
                  <a:pt x="804946" y="533310"/>
                  <a:pt x="776010" y="563805"/>
                </a:cubicBezTo>
                <a:cubicBezTo>
                  <a:pt x="775076" y="556336"/>
                  <a:pt x="774452" y="551357"/>
                  <a:pt x="774141" y="546379"/>
                </a:cubicBezTo>
                <a:cubicBezTo>
                  <a:pt x="772586" y="505929"/>
                  <a:pt x="778809" y="466413"/>
                  <a:pt x="791256" y="427830"/>
                </a:cubicBezTo>
                <a:cubicBezTo>
                  <a:pt x="801522" y="396716"/>
                  <a:pt x="821748" y="374313"/>
                  <a:pt x="850685" y="360933"/>
                </a:cubicBezTo>
                <a:cubicBezTo>
                  <a:pt x="879000" y="347865"/>
                  <a:pt x="905136" y="332618"/>
                  <a:pt x="924117" y="307104"/>
                </a:cubicBezTo>
                <a:cubicBezTo>
                  <a:pt x="924738" y="306793"/>
                  <a:pt x="925983" y="306482"/>
                  <a:pt x="930029" y="304927"/>
                </a:cubicBezTo>
                <a:close/>
                <a:moveTo>
                  <a:pt x="602386" y="148730"/>
                </a:moveTo>
                <a:cubicBezTo>
                  <a:pt x="619500" y="169577"/>
                  <a:pt x="641280" y="182644"/>
                  <a:pt x="663062" y="196337"/>
                </a:cubicBezTo>
                <a:cubicBezTo>
                  <a:pt x="716578" y="230562"/>
                  <a:pt x="742093" y="282212"/>
                  <a:pt x="750495" y="343199"/>
                </a:cubicBezTo>
                <a:cubicBezTo>
                  <a:pt x="753606" y="366847"/>
                  <a:pt x="753917" y="390804"/>
                  <a:pt x="755473" y="414762"/>
                </a:cubicBezTo>
                <a:cubicBezTo>
                  <a:pt x="754228" y="415075"/>
                  <a:pt x="752672" y="415386"/>
                  <a:pt x="751116" y="415697"/>
                </a:cubicBezTo>
                <a:cubicBezTo>
                  <a:pt x="730580" y="383649"/>
                  <a:pt x="701022" y="363423"/>
                  <a:pt x="667418" y="346621"/>
                </a:cubicBezTo>
                <a:cubicBezTo>
                  <a:pt x="619500" y="322975"/>
                  <a:pt x="595542" y="282836"/>
                  <a:pt x="596163" y="229317"/>
                </a:cubicBezTo>
                <a:cubicBezTo>
                  <a:pt x="596476" y="202559"/>
                  <a:pt x="599275" y="175800"/>
                  <a:pt x="602386" y="148730"/>
                </a:cubicBezTo>
                <a:close/>
                <a:moveTo>
                  <a:pt x="925671" y="140018"/>
                </a:moveTo>
                <a:cubicBezTo>
                  <a:pt x="926605" y="148107"/>
                  <a:pt x="927227" y="153708"/>
                  <a:pt x="927539" y="159309"/>
                </a:cubicBezTo>
                <a:cubicBezTo>
                  <a:pt x="928783" y="180157"/>
                  <a:pt x="930962" y="201002"/>
                  <a:pt x="931272" y="221850"/>
                </a:cubicBezTo>
                <a:cubicBezTo>
                  <a:pt x="932207" y="276924"/>
                  <a:pt x="907003" y="316751"/>
                  <a:pt x="857840" y="341020"/>
                </a:cubicBezTo>
                <a:cubicBezTo>
                  <a:pt x="834194" y="352844"/>
                  <a:pt x="811791" y="365603"/>
                  <a:pt x="794055" y="385827"/>
                </a:cubicBezTo>
                <a:cubicBezTo>
                  <a:pt x="788454" y="393294"/>
                  <a:pt x="782544" y="401073"/>
                  <a:pt x="774452" y="410718"/>
                </a:cubicBezTo>
                <a:cubicBezTo>
                  <a:pt x="772275" y="356267"/>
                  <a:pt x="777253" y="306172"/>
                  <a:pt x="801212" y="259188"/>
                </a:cubicBezTo>
                <a:cubicBezTo>
                  <a:pt x="816147" y="229941"/>
                  <a:pt x="837306" y="205982"/>
                  <a:pt x="865308" y="188868"/>
                </a:cubicBezTo>
                <a:cubicBezTo>
                  <a:pt x="886779" y="175801"/>
                  <a:pt x="907624" y="162110"/>
                  <a:pt x="925671" y="140018"/>
                </a:cubicBezTo>
                <a:close/>
                <a:moveTo>
                  <a:pt x="754851" y="0"/>
                </a:moveTo>
                <a:cubicBezTo>
                  <a:pt x="759518" y="4978"/>
                  <a:pt x="762940" y="8402"/>
                  <a:pt x="766053" y="12135"/>
                </a:cubicBezTo>
                <a:cubicBezTo>
                  <a:pt x="790945" y="40139"/>
                  <a:pt x="809613" y="71564"/>
                  <a:pt x="820816" y="107657"/>
                </a:cubicBezTo>
                <a:cubicBezTo>
                  <a:pt x="829528" y="135351"/>
                  <a:pt x="827973" y="161797"/>
                  <a:pt x="816459" y="188557"/>
                </a:cubicBezTo>
                <a:cubicBezTo>
                  <a:pt x="803390" y="218738"/>
                  <a:pt x="785656" y="245498"/>
                  <a:pt x="765430" y="271323"/>
                </a:cubicBezTo>
                <a:cubicBezTo>
                  <a:pt x="762629" y="274745"/>
                  <a:pt x="760452" y="279723"/>
                  <a:pt x="760763" y="284080"/>
                </a:cubicBezTo>
                <a:cubicBezTo>
                  <a:pt x="766053" y="513087"/>
                  <a:pt x="769786" y="742094"/>
                  <a:pt x="764808" y="971101"/>
                </a:cubicBezTo>
                <a:cubicBezTo>
                  <a:pt x="762008" y="1109874"/>
                  <a:pt x="756717" y="1248647"/>
                  <a:pt x="749873" y="1387110"/>
                </a:cubicBezTo>
                <a:cubicBezTo>
                  <a:pt x="740226" y="1582200"/>
                  <a:pt x="708801" y="1773869"/>
                  <a:pt x="653105" y="1961492"/>
                </a:cubicBezTo>
                <a:cubicBezTo>
                  <a:pt x="645014" y="1989185"/>
                  <a:pt x="643147" y="2018433"/>
                  <a:pt x="637235" y="2047059"/>
                </a:cubicBezTo>
                <a:cubicBezTo>
                  <a:pt x="625101" y="2105555"/>
                  <a:pt x="609854" y="2163739"/>
                  <a:pt x="577806" y="2214147"/>
                </a:cubicBezTo>
                <a:cubicBezTo>
                  <a:pt x="546069" y="2264553"/>
                  <a:pt x="523976" y="2319004"/>
                  <a:pt x="498773" y="2372212"/>
                </a:cubicBezTo>
                <a:cubicBezTo>
                  <a:pt x="497217" y="2375634"/>
                  <a:pt x="495040" y="2379367"/>
                  <a:pt x="492239" y="2382167"/>
                </a:cubicBezTo>
                <a:cubicBezTo>
                  <a:pt x="582163" y="2179609"/>
                  <a:pt x="630702" y="1966782"/>
                  <a:pt x="659639" y="1748665"/>
                </a:cubicBezTo>
                <a:cubicBezTo>
                  <a:pt x="659639" y="1779159"/>
                  <a:pt x="660260" y="1809962"/>
                  <a:pt x="659328" y="1840455"/>
                </a:cubicBezTo>
                <a:cubicBezTo>
                  <a:pt x="658705" y="1871260"/>
                  <a:pt x="656527" y="1901752"/>
                  <a:pt x="655906" y="1932866"/>
                </a:cubicBezTo>
                <a:cubicBezTo>
                  <a:pt x="657772" y="1926022"/>
                  <a:pt x="659949" y="1919176"/>
                  <a:pt x="661816" y="1912331"/>
                </a:cubicBezTo>
                <a:cubicBezTo>
                  <a:pt x="702889" y="1763601"/>
                  <a:pt x="730581" y="1612693"/>
                  <a:pt x="739915" y="1458673"/>
                </a:cubicBezTo>
                <a:cubicBezTo>
                  <a:pt x="747694" y="1331414"/>
                  <a:pt x="752674" y="1203841"/>
                  <a:pt x="758586" y="1076270"/>
                </a:cubicBezTo>
                <a:cubicBezTo>
                  <a:pt x="758896" y="1071291"/>
                  <a:pt x="758586" y="1066624"/>
                  <a:pt x="758586" y="1058534"/>
                </a:cubicBezTo>
                <a:cubicBezTo>
                  <a:pt x="757341" y="1063202"/>
                  <a:pt x="756717" y="1065068"/>
                  <a:pt x="755785" y="1067869"/>
                </a:cubicBezTo>
                <a:cubicBezTo>
                  <a:pt x="747694" y="1061022"/>
                  <a:pt x="740226" y="1053244"/>
                  <a:pt x="731826" y="1047955"/>
                </a:cubicBezTo>
                <a:cubicBezTo>
                  <a:pt x="711600" y="1034886"/>
                  <a:pt x="691687" y="1020574"/>
                  <a:pt x="669907" y="1010617"/>
                </a:cubicBezTo>
                <a:cubicBezTo>
                  <a:pt x="612032" y="983857"/>
                  <a:pt x="589630" y="939364"/>
                  <a:pt x="596164" y="877445"/>
                </a:cubicBezTo>
                <a:cubicBezTo>
                  <a:pt x="598654" y="855663"/>
                  <a:pt x="600209" y="833884"/>
                  <a:pt x="602387" y="810236"/>
                </a:cubicBezTo>
                <a:cubicBezTo>
                  <a:pt x="605187" y="812415"/>
                  <a:pt x="606432" y="813347"/>
                  <a:pt x="607365" y="814281"/>
                </a:cubicBezTo>
                <a:cubicBezTo>
                  <a:pt x="624479" y="835750"/>
                  <a:pt x="645637" y="851307"/>
                  <a:pt x="671152" y="861886"/>
                </a:cubicBezTo>
                <a:cubicBezTo>
                  <a:pt x="701021" y="874021"/>
                  <a:pt x="724980" y="893936"/>
                  <a:pt x="736493" y="925050"/>
                </a:cubicBezTo>
                <a:cubicBezTo>
                  <a:pt x="743338" y="943408"/>
                  <a:pt x="748007" y="962389"/>
                  <a:pt x="752050" y="981369"/>
                </a:cubicBezTo>
                <a:cubicBezTo>
                  <a:pt x="755162" y="995992"/>
                  <a:pt x="756096" y="1010928"/>
                  <a:pt x="758896" y="1026174"/>
                </a:cubicBezTo>
                <a:cubicBezTo>
                  <a:pt x="759207" y="1023373"/>
                  <a:pt x="759829" y="1020574"/>
                  <a:pt x="759829" y="1017774"/>
                </a:cubicBezTo>
                <a:cubicBezTo>
                  <a:pt x="760141" y="860020"/>
                  <a:pt x="760763" y="702268"/>
                  <a:pt x="760141" y="544824"/>
                </a:cubicBezTo>
                <a:cubicBezTo>
                  <a:pt x="759829" y="457701"/>
                  <a:pt x="757341" y="370891"/>
                  <a:pt x="756096" y="283769"/>
                </a:cubicBezTo>
                <a:cubicBezTo>
                  <a:pt x="756096" y="273500"/>
                  <a:pt x="752674" y="265722"/>
                  <a:pt x="746762" y="257009"/>
                </a:cubicBezTo>
                <a:cubicBezTo>
                  <a:pt x="733382" y="238030"/>
                  <a:pt x="720313" y="218428"/>
                  <a:pt x="709734" y="197580"/>
                </a:cubicBezTo>
                <a:cubicBezTo>
                  <a:pt x="694487" y="168020"/>
                  <a:pt x="692932" y="136596"/>
                  <a:pt x="702889" y="104858"/>
                </a:cubicBezTo>
                <a:cubicBezTo>
                  <a:pt x="713779" y="68765"/>
                  <a:pt x="731515" y="35783"/>
                  <a:pt x="752361" y="4667"/>
                </a:cubicBezTo>
                <a:cubicBezTo>
                  <a:pt x="752984" y="3422"/>
                  <a:pt x="753606" y="2177"/>
                  <a:pt x="754851" y="0"/>
                </a:cubicBezTo>
                <a:close/>
              </a:path>
            </a:pathLst>
          </a:custGeom>
          <a:solidFill>
            <a:schemeClr val="accent2"/>
          </a:solidFill>
          <a:ln w="1646" cap="flat">
            <a:noFill/>
            <a:prstDash val="solid"/>
            <a:miter/>
          </a:ln>
        </p:spPr>
        <p:txBody>
          <a:bodyPr wrap="square" rtlCol="0" anchor="ctr">
            <a:noAutofit/>
          </a:bodyPr>
          <a:lstStyle/>
          <a:p>
            <a:endParaRPr lang="en-US"/>
          </a:p>
        </p:txBody>
      </p:sp>
      <p:cxnSp>
        <p:nvCxnSpPr>
          <p:cNvPr id="4" name="Straight Connector 3">
            <a:extLst>
              <a:ext uri="{FF2B5EF4-FFF2-40B4-BE49-F238E27FC236}">
                <a16:creationId xmlns:a16="http://schemas.microsoft.com/office/drawing/2014/main" id="{2B98C1FD-EEA5-4DC5-B669-7E93CE69731E}"/>
              </a:ext>
            </a:extLst>
          </p:cNvPr>
          <p:cNvCxnSpPr>
            <a:cxnSpLocks/>
          </p:cNvCxnSpPr>
          <p:nvPr userDrawn="1"/>
        </p:nvCxnSpPr>
        <p:spPr>
          <a:xfrm>
            <a:off x="0" y="6730423"/>
            <a:ext cx="11658239"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Text Placeholder 9">
            <a:extLst>
              <a:ext uri="{FF2B5EF4-FFF2-40B4-BE49-F238E27FC236}">
                <a16:creationId xmlns:a16="http://schemas.microsoft.com/office/drawing/2014/main" id="{E11D7284-0C10-4CBD-8BFF-B8CDBFA248E9}"/>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accent5"/>
                </a:solidFill>
                <a:latin typeface="+mj-lt"/>
                <a:cs typeface="Arial" pitchFamily="34" charset="0"/>
              </a:defRPr>
            </a:lvl1pPr>
          </a:lstStyle>
          <a:p>
            <a:pPr lvl="0"/>
            <a:r>
              <a:rPr lang="en-US" altLang="ko-KR" dirty="0"/>
              <a:t>BASIC LAYOUT</a:t>
            </a:r>
          </a:p>
        </p:txBody>
      </p:sp>
      <p:sp>
        <p:nvSpPr>
          <p:cNvPr id="6" name="Picture Placeholder 2">
            <a:extLst>
              <a:ext uri="{FF2B5EF4-FFF2-40B4-BE49-F238E27FC236}">
                <a16:creationId xmlns:a16="http://schemas.microsoft.com/office/drawing/2014/main" id="{F477D216-CDD6-41E4-9899-16DEE8ACAF66}"/>
              </a:ext>
            </a:extLst>
          </p:cNvPr>
          <p:cNvSpPr>
            <a:spLocks noGrp="1"/>
          </p:cNvSpPr>
          <p:nvPr>
            <p:ph type="pic" idx="14" hasCustomPrompt="1"/>
          </p:nvPr>
        </p:nvSpPr>
        <p:spPr>
          <a:xfrm>
            <a:off x="2771774" y="3869996"/>
            <a:ext cx="2105025" cy="22321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a:extLst>
              <a:ext uri="{FF2B5EF4-FFF2-40B4-BE49-F238E27FC236}">
                <a16:creationId xmlns:a16="http://schemas.microsoft.com/office/drawing/2014/main" id="{06D4BF99-141B-40C6-95E5-8DCF27BF1791}"/>
              </a:ext>
            </a:extLst>
          </p:cNvPr>
          <p:cNvSpPr>
            <a:spLocks noGrp="1"/>
          </p:cNvSpPr>
          <p:nvPr>
            <p:ph type="pic" idx="15" hasCustomPrompt="1"/>
          </p:nvPr>
        </p:nvSpPr>
        <p:spPr>
          <a:xfrm>
            <a:off x="7315199" y="1501549"/>
            <a:ext cx="2105025" cy="22321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a:extLst>
              <a:ext uri="{FF2B5EF4-FFF2-40B4-BE49-F238E27FC236}">
                <a16:creationId xmlns:a16="http://schemas.microsoft.com/office/drawing/2014/main" id="{DF01C12B-3542-494E-B196-A13A0794C439}"/>
              </a:ext>
            </a:extLst>
          </p:cNvPr>
          <p:cNvSpPr>
            <a:spLocks noGrp="1"/>
          </p:cNvSpPr>
          <p:nvPr>
            <p:ph type="pic" idx="16" hasCustomPrompt="1"/>
          </p:nvPr>
        </p:nvSpPr>
        <p:spPr>
          <a:xfrm>
            <a:off x="5043487" y="1501549"/>
            <a:ext cx="2105025" cy="22321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61546473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Image slide layout">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9888D31-20D4-4261-812C-1F09979416F4}"/>
              </a:ext>
            </a:extLst>
          </p:cNvPr>
          <p:cNvSpPr>
            <a:spLocks noGrp="1"/>
          </p:cNvSpPr>
          <p:nvPr>
            <p:ph type="pic" idx="13" hasCustomPrompt="1"/>
          </p:nvPr>
        </p:nvSpPr>
        <p:spPr>
          <a:xfrm>
            <a:off x="4253102" y="104750"/>
            <a:ext cx="7586906" cy="6325714"/>
          </a:xfrm>
          <a:custGeom>
            <a:avLst/>
            <a:gdLst>
              <a:gd name="connsiteX0" fmla="*/ 7320413 w 7586906"/>
              <a:gd name="connsiteY0" fmla="*/ 3760437 h 6325714"/>
              <a:gd name="connsiteX1" fmla="*/ 7318253 w 7586906"/>
              <a:gd name="connsiteY1" fmla="*/ 3766264 h 6325714"/>
              <a:gd name="connsiteX2" fmla="*/ 7321102 w 7586906"/>
              <a:gd name="connsiteY2" fmla="*/ 3765647 h 6325714"/>
              <a:gd name="connsiteX3" fmla="*/ 7320413 w 7586906"/>
              <a:gd name="connsiteY3" fmla="*/ 3760437 h 6325714"/>
              <a:gd name="connsiteX4" fmla="*/ 7445403 w 7586906"/>
              <a:gd name="connsiteY4" fmla="*/ 3428271 h 6325714"/>
              <a:gd name="connsiteX5" fmla="*/ 7438767 w 7586906"/>
              <a:gd name="connsiteY5" fmla="*/ 3433426 h 6325714"/>
              <a:gd name="connsiteX6" fmla="*/ 7438872 w 7586906"/>
              <a:gd name="connsiteY6" fmla="*/ 3433083 h 6325714"/>
              <a:gd name="connsiteX7" fmla="*/ 7444388 w 7586906"/>
              <a:gd name="connsiteY7" fmla="*/ 3428938 h 6325714"/>
              <a:gd name="connsiteX8" fmla="*/ 7445403 w 7586906"/>
              <a:gd name="connsiteY8" fmla="*/ 3428271 h 6325714"/>
              <a:gd name="connsiteX9" fmla="*/ 7083083 w 7586906"/>
              <a:gd name="connsiteY9" fmla="*/ 3403159 h 6325714"/>
              <a:gd name="connsiteX10" fmla="*/ 7078476 w 7586906"/>
              <a:gd name="connsiteY10" fmla="*/ 3403309 h 6325714"/>
              <a:gd name="connsiteX11" fmla="*/ 7080901 w 7586906"/>
              <a:gd name="connsiteY11" fmla="*/ 3405323 h 6325714"/>
              <a:gd name="connsiteX12" fmla="*/ 7083083 w 7586906"/>
              <a:gd name="connsiteY12" fmla="*/ 3403159 h 6325714"/>
              <a:gd name="connsiteX13" fmla="*/ 7272181 w 7586906"/>
              <a:gd name="connsiteY13" fmla="*/ 3052385 h 6325714"/>
              <a:gd name="connsiteX14" fmla="*/ 7270689 w 7586906"/>
              <a:gd name="connsiteY14" fmla="*/ 3053029 h 6325714"/>
              <a:gd name="connsiteX15" fmla="*/ 7270689 w 7586906"/>
              <a:gd name="connsiteY15" fmla="*/ 3053029 h 6325714"/>
              <a:gd name="connsiteX16" fmla="*/ 6580020 w 7586906"/>
              <a:gd name="connsiteY16" fmla="*/ 1466528 h 6325714"/>
              <a:gd name="connsiteX17" fmla="*/ 6578494 w 7586906"/>
              <a:gd name="connsiteY17" fmla="*/ 1468410 h 6325714"/>
              <a:gd name="connsiteX18" fmla="*/ 6579022 w 7586906"/>
              <a:gd name="connsiteY18" fmla="*/ 1467611 h 6325714"/>
              <a:gd name="connsiteX19" fmla="*/ 5998520 w 7586906"/>
              <a:gd name="connsiteY19" fmla="*/ 1134603 h 6325714"/>
              <a:gd name="connsiteX20" fmla="*/ 6001602 w 7586906"/>
              <a:gd name="connsiteY20" fmla="*/ 1136334 h 6325714"/>
              <a:gd name="connsiteX21" fmla="*/ 5998520 w 7586906"/>
              <a:gd name="connsiteY21" fmla="*/ 1134603 h 6325714"/>
              <a:gd name="connsiteX22" fmla="*/ 5277369 w 7586906"/>
              <a:gd name="connsiteY22" fmla="*/ 373923 h 6325714"/>
              <a:gd name="connsiteX23" fmla="*/ 5273651 w 7586906"/>
              <a:gd name="connsiteY23" fmla="*/ 376137 h 6325714"/>
              <a:gd name="connsiteX24" fmla="*/ 5273439 w 7586906"/>
              <a:gd name="connsiteY24" fmla="*/ 377452 h 6325714"/>
              <a:gd name="connsiteX25" fmla="*/ 5275854 w 7586906"/>
              <a:gd name="connsiteY25" fmla="*/ 377634 h 6325714"/>
              <a:gd name="connsiteX26" fmla="*/ 5277369 w 7586906"/>
              <a:gd name="connsiteY26" fmla="*/ 373923 h 6325714"/>
              <a:gd name="connsiteX27" fmla="*/ 5498520 w 7586906"/>
              <a:gd name="connsiteY27" fmla="*/ 63185 h 6325714"/>
              <a:gd name="connsiteX28" fmla="*/ 5497874 w 7586906"/>
              <a:gd name="connsiteY28" fmla="*/ 65299 h 6325714"/>
              <a:gd name="connsiteX29" fmla="*/ 5497972 w 7586906"/>
              <a:gd name="connsiteY29" fmla="*/ 64691 h 6325714"/>
              <a:gd name="connsiteX30" fmla="*/ 5820454 w 7586906"/>
              <a:gd name="connsiteY30" fmla="*/ 49252 h 6325714"/>
              <a:gd name="connsiteX31" fmla="*/ 5818179 w 7586906"/>
              <a:gd name="connsiteY31" fmla="*/ 49620 h 6325714"/>
              <a:gd name="connsiteX32" fmla="*/ 5820189 w 7586906"/>
              <a:gd name="connsiteY32" fmla="*/ 49281 h 6325714"/>
              <a:gd name="connsiteX33" fmla="*/ 5807083 w 7586906"/>
              <a:gd name="connsiteY33" fmla="*/ 168 h 6325714"/>
              <a:gd name="connsiteX34" fmla="*/ 5810223 w 7586906"/>
              <a:gd name="connsiteY34" fmla="*/ 2257 h 6325714"/>
              <a:gd name="connsiteX35" fmla="*/ 5857115 w 7586906"/>
              <a:gd name="connsiteY35" fmla="*/ 27941 h 6325714"/>
              <a:gd name="connsiteX36" fmla="*/ 5841226 w 7586906"/>
              <a:gd name="connsiteY36" fmla="*/ 45729 h 6325714"/>
              <a:gd name="connsiteX37" fmla="*/ 5820189 w 7586906"/>
              <a:gd name="connsiteY37" fmla="*/ 49281 h 6325714"/>
              <a:gd name="connsiteX38" fmla="*/ 5816643 w 7586906"/>
              <a:gd name="connsiteY38" fmla="*/ 49671 h 6325714"/>
              <a:gd name="connsiteX39" fmla="*/ 5766099 w 7586906"/>
              <a:gd name="connsiteY39" fmla="*/ 75130 h 6325714"/>
              <a:gd name="connsiteX40" fmla="*/ 5765007 w 7586906"/>
              <a:gd name="connsiteY40" fmla="*/ 76212 h 6325714"/>
              <a:gd name="connsiteX41" fmla="*/ 5729366 w 7586906"/>
              <a:gd name="connsiteY41" fmla="*/ 98307 h 6325714"/>
              <a:gd name="connsiteX42" fmla="*/ 5733804 w 7586906"/>
              <a:gd name="connsiteY42" fmla="*/ 106797 h 6325714"/>
              <a:gd name="connsiteX43" fmla="*/ 5688821 w 7586906"/>
              <a:gd name="connsiteY43" fmla="*/ 145158 h 6325714"/>
              <a:gd name="connsiteX44" fmla="*/ 5719687 w 7586906"/>
              <a:gd name="connsiteY44" fmla="*/ 169794 h 6325714"/>
              <a:gd name="connsiteX45" fmla="*/ 5721880 w 7586906"/>
              <a:gd name="connsiteY45" fmla="*/ 169461 h 6325714"/>
              <a:gd name="connsiteX46" fmla="*/ 5781990 w 7586906"/>
              <a:gd name="connsiteY46" fmla="*/ 166193 h 6325714"/>
              <a:gd name="connsiteX47" fmla="*/ 5782869 w 7586906"/>
              <a:gd name="connsiteY47" fmla="*/ 166426 h 6325714"/>
              <a:gd name="connsiteX48" fmla="*/ 5786428 w 7586906"/>
              <a:gd name="connsiteY48" fmla="*/ 174683 h 6325714"/>
              <a:gd name="connsiteX49" fmla="*/ 5785994 w 7586906"/>
              <a:gd name="connsiteY49" fmla="*/ 175482 h 6325714"/>
              <a:gd name="connsiteX50" fmla="*/ 5793737 w 7586906"/>
              <a:gd name="connsiteY50" fmla="*/ 186220 h 6325714"/>
              <a:gd name="connsiteX51" fmla="*/ 5760787 w 7586906"/>
              <a:gd name="connsiteY51" fmla="*/ 218169 h 6325714"/>
              <a:gd name="connsiteX52" fmla="*/ 5643419 w 7586906"/>
              <a:gd name="connsiteY52" fmla="*/ 299972 h 6325714"/>
              <a:gd name="connsiteX53" fmla="*/ 5642985 w 7586906"/>
              <a:gd name="connsiteY53" fmla="*/ 300771 h 6325714"/>
              <a:gd name="connsiteX54" fmla="*/ 5643419 w 7586906"/>
              <a:gd name="connsiteY54" fmla="*/ 299972 h 6325714"/>
              <a:gd name="connsiteX55" fmla="*/ 5641904 w 7586906"/>
              <a:gd name="connsiteY55" fmla="*/ 303685 h 6325714"/>
              <a:gd name="connsiteX56" fmla="*/ 5572463 w 7586906"/>
              <a:gd name="connsiteY56" fmla="*/ 325050 h 6325714"/>
              <a:gd name="connsiteX57" fmla="*/ 5533061 w 7586906"/>
              <a:gd name="connsiteY57" fmla="*/ 342035 h 6325714"/>
              <a:gd name="connsiteX58" fmla="*/ 5533284 w 7586906"/>
              <a:gd name="connsiteY58" fmla="*/ 342551 h 6325714"/>
              <a:gd name="connsiteX59" fmla="*/ 5527458 w 7586906"/>
              <a:gd name="connsiteY59" fmla="*/ 359749 h 6325714"/>
              <a:gd name="connsiteX60" fmla="*/ 5526813 w 7586906"/>
              <a:gd name="connsiteY60" fmla="*/ 361863 h 6325714"/>
              <a:gd name="connsiteX61" fmla="*/ 5615002 w 7586906"/>
              <a:gd name="connsiteY61" fmla="*/ 356894 h 6325714"/>
              <a:gd name="connsiteX62" fmla="*/ 5628825 w 7586906"/>
              <a:gd name="connsiteY62" fmla="*/ 356443 h 6325714"/>
              <a:gd name="connsiteX63" fmla="*/ 5663949 w 7586906"/>
              <a:gd name="connsiteY63" fmla="*/ 358438 h 6325714"/>
              <a:gd name="connsiteX64" fmla="*/ 5730531 w 7586906"/>
              <a:gd name="connsiteY64" fmla="*/ 373797 h 6325714"/>
              <a:gd name="connsiteX65" fmla="*/ 5728996 w 7586906"/>
              <a:gd name="connsiteY65" fmla="*/ 373847 h 6325714"/>
              <a:gd name="connsiteX66" fmla="*/ 5730531 w 7586906"/>
              <a:gd name="connsiteY66" fmla="*/ 373797 h 6325714"/>
              <a:gd name="connsiteX67" fmla="*/ 5734259 w 7586906"/>
              <a:gd name="connsiteY67" fmla="*/ 373414 h 6325714"/>
              <a:gd name="connsiteX68" fmla="*/ 5831549 w 7586906"/>
              <a:gd name="connsiteY68" fmla="*/ 385942 h 6325714"/>
              <a:gd name="connsiteX69" fmla="*/ 5801150 w 7586906"/>
              <a:gd name="connsiteY69" fmla="*/ 403941 h 6325714"/>
              <a:gd name="connsiteX70" fmla="*/ 5900673 w 7586906"/>
              <a:gd name="connsiteY70" fmla="*/ 385519 h 6325714"/>
              <a:gd name="connsiteX71" fmla="*/ 5900895 w 7586906"/>
              <a:gd name="connsiteY71" fmla="*/ 386035 h 6325714"/>
              <a:gd name="connsiteX72" fmla="*/ 5900673 w 7586906"/>
              <a:gd name="connsiteY72" fmla="*/ 385519 h 6325714"/>
              <a:gd name="connsiteX73" fmla="*/ 5901753 w 7586906"/>
              <a:gd name="connsiteY73" fmla="*/ 382606 h 6325714"/>
              <a:gd name="connsiteX74" fmla="*/ 5962753 w 7586906"/>
              <a:gd name="connsiteY74" fmla="*/ 381401 h 6325714"/>
              <a:gd name="connsiteX75" fmla="*/ 5984955 w 7586906"/>
              <a:gd name="connsiteY75" fmla="*/ 387743 h 6325714"/>
              <a:gd name="connsiteX76" fmla="*/ 6125056 w 7586906"/>
              <a:gd name="connsiteY76" fmla="*/ 365904 h 6325714"/>
              <a:gd name="connsiteX77" fmla="*/ 6067595 w 7586906"/>
              <a:gd name="connsiteY77" fmla="*/ 409643 h 6325714"/>
              <a:gd name="connsiteX78" fmla="*/ 5960501 w 7586906"/>
              <a:gd name="connsiteY78" fmla="*/ 484570 h 6325714"/>
              <a:gd name="connsiteX79" fmla="*/ 5907893 w 7586906"/>
              <a:gd name="connsiteY79" fmla="*/ 570278 h 6325714"/>
              <a:gd name="connsiteX80" fmla="*/ 5916304 w 7586906"/>
              <a:gd name="connsiteY80" fmla="*/ 582563 h 6325714"/>
              <a:gd name="connsiteX81" fmla="*/ 5983755 w 7586906"/>
              <a:gd name="connsiteY81" fmla="*/ 596325 h 6325714"/>
              <a:gd name="connsiteX82" fmla="*/ 5947649 w 7586906"/>
              <a:gd name="connsiteY82" fmla="*/ 651666 h 6325714"/>
              <a:gd name="connsiteX83" fmla="*/ 5893851 w 7586906"/>
              <a:gd name="connsiteY83" fmla="*/ 646094 h 6325714"/>
              <a:gd name="connsiteX84" fmla="*/ 5842649 w 7586906"/>
              <a:gd name="connsiteY84" fmla="*/ 633896 h 6325714"/>
              <a:gd name="connsiteX85" fmla="*/ 5840477 w 7586906"/>
              <a:gd name="connsiteY85" fmla="*/ 637892 h 6325714"/>
              <a:gd name="connsiteX86" fmla="*/ 5733309 w 7586906"/>
              <a:gd name="connsiteY86" fmla="*/ 699998 h 6325714"/>
              <a:gd name="connsiteX87" fmla="*/ 5809370 w 7586906"/>
              <a:gd name="connsiteY87" fmla="*/ 684958 h 6325714"/>
              <a:gd name="connsiteX88" fmla="*/ 5730747 w 7586906"/>
              <a:gd name="connsiteY88" fmla="*/ 750059 h 6325714"/>
              <a:gd name="connsiteX89" fmla="*/ 5874714 w 7586906"/>
              <a:gd name="connsiteY89" fmla="*/ 713704 h 6325714"/>
              <a:gd name="connsiteX90" fmla="*/ 5877542 w 7586906"/>
              <a:gd name="connsiteY90" fmla="*/ 709425 h 6325714"/>
              <a:gd name="connsiteX91" fmla="*/ 5966504 w 7586906"/>
              <a:gd name="connsiteY91" fmla="*/ 686376 h 6325714"/>
              <a:gd name="connsiteX92" fmla="*/ 5970699 w 7586906"/>
              <a:gd name="connsiteY92" fmla="*/ 690687 h 6325714"/>
              <a:gd name="connsiteX93" fmla="*/ 5970296 w 7586906"/>
              <a:gd name="connsiteY93" fmla="*/ 696980 h 6325714"/>
              <a:gd name="connsiteX94" fmla="*/ 5971175 w 7586906"/>
              <a:gd name="connsiteY94" fmla="*/ 697213 h 6325714"/>
              <a:gd name="connsiteX95" fmla="*/ 5980656 w 7586906"/>
              <a:gd name="connsiteY95" fmla="*/ 704754 h 6325714"/>
              <a:gd name="connsiteX96" fmla="*/ 5992476 w 7586906"/>
              <a:gd name="connsiteY96" fmla="*/ 699659 h 6325714"/>
              <a:gd name="connsiteX97" fmla="*/ 6037174 w 7586906"/>
              <a:gd name="connsiteY97" fmla="*/ 687734 h 6325714"/>
              <a:gd name="connsiteX98" fmla="*/ 6021108 w 7586906"/>
              <a:gd name="connsiteY98" fmla="*/ 717302 h 6325714"/>
              <a:gd name="connsiteX99" fmla="*/ 6021330 w 7586906"/>
              <a:gd name="connsiteY99" fmla="*/ 717818 h 6325714"/>
              <a:gd name="connsiteX100" fmla="*/ 6027750 w 7586906"/>
              <a:gd name="connsiteY100" fmla="*/ 727291 h 6325714"/>
              <a:gd name="connsiteX101" fmla="*/ 6087838 w 7586906"/>
              <a:gd name="connsiteY101" fmla="*/ 720360 h 6325714"/>
              <a:gd name="connsiteX102" fmla="*/ 6059962 w 7586906"/>
              <a:gd name="connsiteY102" fmla="*/ 756855 h 6325714"/>
              <a:gd name="connsiteX103" fmla="*/ 6086685 w 7586906"/>
              <a:gd name="connsiteY103" fmla="*/ 748395 h 6325714"/>
              <a:gd name="connsiteX104" fmla="*/ 6085023 w 7586906"/>
              <a:gd name="connsiteY104" fmla="*/ 764411 h 6325714"/>
              <a:gd name="connsiteX105" fmla="*/ 6063988 w 7586906"/>
              <a:gd name="connsiteY105" fmla="*/ 807747 h 6325714"/>
              <a:gd name="connsiteX106" fmla="*/ 6135980 w 7586906"/>
              <a:gd name="connsiteY106" fmla="*/ 734489 h 6325714"/>
              <a:gd name="connsiteX107" fmla="*/ 6152611 w 7586906"/>
              <a:gd name="connsiteY107" fmla="*/ 764039 h 6325714"/>
              <a:gd name="connsiteX108" fmla="*/ 6193244 w 7586906"/>
              <a:gd name="connsiteY108" fmla="*/ 807719 h 6325714"/>
              <a:gd name="connsiteX109" fmla="*/ 6313210 w 7586906"/>
              <a:gd name="connsiteY109" fmla="*/ 795172 h 6325714"/>
              <a:gd name="connsiteX110" fmla="*/ 6286795 w 7586906"/>
              <a:gd name="connsiteY110" fmla="*/ 856738 h 6325714"/>
              <a:gd name="connsiteX111" fmla="*/ 6185431 w 7586906"/>
              <a:gd name="connsiteY111" fmla="*/ 879951 h 6325714"/>
              <a:gd name="connsiteX112" fmla="*/ 6163755 w 7586906"/>
              <a:gd name="connsiteY112" fmla="*/ 906543 h 6325714"/>
              <a:gd name="connsiteX113" fmla="*/ 6163585 w 7586906"/>
              <a:gd name="connsiteY113" fmla="*/ 905566 h 6325714"/>
              <a:gd name="connsiteX114" fmla="*/ 6163537 w 7586906"/>
              <a:gd name="connsiteY114" fmla="*/ 906811 h 6325714"/>
              <a:gd name="connsiteX115" fmla="*/ 6163755 w 7586906"/>
              <a:gd name="connsiteY115" fmla="*/ 906543 h 6325714"/>
              <a:gd name="connsiteX116" fmla="*/ 6163982 w 7586906"/>
              <a:gd name="connsiteY116" fmla="*/ 907843 h 6325714"/>
              <a:gd name="connsiteX117" fmla="*/ 6177646 w 7586906"/>
              <a:gd name="connsiteY117" fmla="*/ 917863 h 6325714"/>
              <a:gd name="connsiteX118" fmla="*/ 6242830 w 7586906"/>
              <a:gd name="connsiteY118" fmla="*/ 919139 h 6325714"/>
              <a:gd name="connsiteX119" fmla="*/ 6209488 w 7586906"/>
              <a:gd name="connsiteY119" fmla="*/ 959214 h 6325714"/>
              <a:gd name="connsiteX120" fmla="*/ 6325733 w 7586906"/>
              <a:gd name="connsiteY120" fmla="*/ 910941 h 6325714"/>
              <a:gd name="connsiteX121" fmla="*/ 6326623 w 7586906"/>
              <a:gd name="connsiteY121" fmla="*/ 913005 h 6325714"/>
              <a:gd name="connsiteX122" fmla="*/ 6302719 w 7586906"/>
              <a:gd name="connsiteY122" fmla="*/ 953296 h 6325714"/>
              <a:gd name="connsiteX123" fmla="*/ 6209076 w 7586906"/>
              <a:gd name="connsiteY123" fmla="*/ 1001616 h 6325714"/>
              <a:gd name="connsiteX124" fmla="*/ 6169684 w 7586906"/>
              <a:gd name="connsiteY124" fmla="*/ 1020432 h 6325714"/>
              <a:gd name="connsiteX125" fmla="*/ 6169250 w 7586906"/>
              <a:gd name="connsiteY125" fmla="*/ 1021231 h 6325714"/>
              <a:gd name="connsiteX126" fmla="*/ 6145440 w 7586906"/>
              <a:gd name="connsiteY126" fmla="*/ 1040063 h 6325714"/>
              <a:gd name="connsiteX127" fmla="*/ 6106453 w 7586906"/>
              <a:gd name="connsiteY127" fmla="*/ 1090526 h 6325714"/>
              <a:gd name="connsiteX128" fmla="*/ 6125530 w 7586906"/>
              <a:gd name="connsiteY128" fmla="*/ 1125752 h 6325714"/>
              <a:gd name="connsiteX129" fmla="*/ 6125753 w 7586906"/>
              <a:gd name="connsiteY129" fmla="*/ 1126268 h 6325714"/>
              <a:gd name="connsiteX130" fmla="*/ 6128210 w 7586906"/>
              <a:gd name="connsiteY130" fmla="*/ 1133776 h 6325714"/>
              <a:gd name="connsiteX131" fmla="*/ 6170609 w 7586906"/>
              <a:gd name="connsiteY131" fmla="*/ 1103872 h 6325714"/>
              <a:gd name="connsiteX132" fmla="*/ 6194992 w 7586906"/>
              <a:gd name="connsiteY132" fmla="*/ 1108048 h 6325714"/>
              <a:gd name="connsiteX133" fmla="*/ 6191138 w 7586906"/>
              <a:gd name="connsiteY133" fmla="*/ 1124397 h 6325714"/>
              <a:gd name="connsiteX134" fmla="*/ 6193078 w 7586906"/>
              <a:gd name="connsiteY134" fmla="*/ 1193936 h 6325714"/>
              <a:gd name="connsiteX135" fmla="*/ 6196659 w 7586906"/>
              <a:gd name="connsiteY135" fmla="*/ 1205856 h 6325714"/>
              <a:gd name="connsiteX136" fmla="*/ 6212643 w 7586906"/>
              <a:gd name="connsiteY136" fmla="*/ 1199578 h 6325714"/>
              <a:gd name="connsiteX137" fmla="*/ 6220664 w 7586906"/>
              <a:gd name="connsiteY137" fmla="*/ 1295869 h 6325714"/>
              <a:gd name="connsiteX138" fmla="*/ 6229796 w 7586906"/>
              <a:gd name="connsiteY138" fmla="*/ 1318859 h 6325714"/>
              <a:gd name="connsiteX139" fmla="*/ 6299840 w 7586906"/>
              <a:gd name="connsiteY139" fmla="*/ 1288054 h 6325714"/>
              <a:gd name="connsiteX140" fmla="*/ 6294959 w 7586906"/>
              <a:gd name="connsiteY140" fmla="*/ 1316472 h 6325714"/>
              <a:gd name="connsiteX141" fmla="*/ 6309418 w 7586906"/>
              <a:gd name="connsiteY141" fmla="*/ 1350017 h 6325714"/>
              <a:gd name="connsiteX142" fmla="*/ 6365366 w 7586906"/>
              <a:gd name="connsiteY142" fmla="*/ 1347931 h 6325714"/>
              <a:gd name="connsiteX143" fmla="*/ 6374581 w 7586906"/>
              <a:gd name="connsiteY143" fmla="*/ 1347631 h 6325714"/>
              <a:gd name="connsiteX144" fmla="*/ 6407490 w 7586906"/>
              <a:gd name="connsiteY144" fmla="*/ 1346295 h 6325714"/>
              <a:gd name="connsiteX145" fmla="*/ 6469518 w 7586906"/>
              <a:gd name="connsiteY145" fmla="*/ 1370963 h 6325714"/>
              <a:gd name="connsiteX146" fmla="*/ 6507757 w 7586906"/>
              <a:gd name="connsiteY146" fmla="*/ 1380181 h 6325714"/>
              <a:gd name="connsiteX147" fmla="*/ 6442001 w 7586906"/>
              <a:gd name="connsiteY147" fmla="*/ 1393839 h 6325714"/>
              <a:gd name="connsiteX148" fmla="*/ 6393458 w 7586906"/>
              <a:gd name="connsiteY148" fmla="*/ 1423942 h 6325714"/>
              <a:gd name="connsiteX149" fmla="*/ 6325268 w 7586906"/>
              <a:gd name="connsiteY149" fmla="*/ 1471696 h 6325714"/>
              <a:gd name="connsiteX150" fmla="*/ 6296872 w 7586906"/>
              <a:gd name="connsiteY150" fmla="*/ 1494339 h 6325714"/>
              <a:gd name="connsiteX151" fmla="*/ 6323512 w 7586906"/>
              <a:gd name="connsiteY151" fmla="*/ 1509170 h 6325714"/>
              <a:gd name="connsiteX152" fmla="*/ 6368040 w 7586906"/>
              <a:gd name="connsiteY152" fmla="*/ 1505886 h 6325714"/>
              <a:gd name="connsiteX153" fmla="*/ 6446473 w 7586906"/>
              <a:gd name="connsiteY153" fmla="*/ 1445763 h 6325714"/>
              <a:gd name="connsiteX154" fmla="*/ 6589285 w 7586906"/>
              <a:gd name="connsiteY154" fmla="*/ 1399503 h 6325714"/>
              <a:gd name="connsiteX155" fmla="*/ 6609114 w 7586906"/>
              <a:gd name="connsiteY155" fmla="*/ 1412986 h 6325714"/>
              <a:gd name="connsiteX156" fmla="*/ 6758486 w 7586906"/>
              <a:gd name="connsiteY156" fmla="*/ 1475885 h 6325714"/>
              <a:gd name="connsiteX157" fmla="*/ 6691576 w 7586906"/>
              <a:gd name="connsiteY157" fmla="*/ 1479636 h 6325714"/>
              <a:gd name="connsiteX158" fmla="*/ 6581322 w 7586906"/>
              <a:gd name="connsiteY158" fmla="*/ 1464131 h 6325714"/>
              <a:gd name="connsiteX159" fmla="*/ 6579022 w 7586906"/>
              <a:gd name="connsiteY159" fmla="*/ 1467611 h 6325714"/>
              <a:gd name="connsiteX160" fmla="*/ 6565163 w 7586906"/>
              <a:gd name="connsiteY160" fmla="*/ 1482646 h 6325714"/>
              <a:gd name="connsiteX161" fmla="*/ 6543531 w 7586906"/>
              <a:gd name="connsiteY161" fmla="*/ 1493883 h 6325714"/>
              <a:gd name="connsiteX162" fmla="*/ 6538404 w 7586906"/>
              <a:gd name="connsiteY162" fmla="*/ 1480183 h 6325714"/>
              <a:gd name="connsiteX163" fmla="*/ 6543531 w 7586906"/>
              <a:gd name="connsiteY163" fmla="*/ 1493883 h 6325714"/>
              <a:gd name="connsiteX164" fmla="*/ 6477289 w 7586906"/>
              <a:gd name="connsiteY164" fmla="*/ 1537125 h 6325714"/>
              <a:gd name="connsiteX165" fmla="*/ 6545861 w 7586906"/>
              <a:gd name="connsiteY165" fmla="*/ 1517357 h 6325714"/>
              <a:gd name="connsiteX166" fmla="*/ 6624032 w 7586906"/>
              <a:gd name="connsiteY166" fmla="*/ 1525275 h 6325714"/>
              <a:gd name="connsiteX167" fmla="*/ 6622284 w 7586906"/>
              <a:gd name="connsiteY167" fmla="*/ 1526640 h 6325714"/>
              <a:gd name="connsiteX168" fmla="*/ 6573530 w 7586906"/>
              <a:gd name="connsiteY168" fmla="*/ 1558059 h 6325714"/>
              <a:gd name="connsiteX169" fmla="*/ 6601992 w 7586906"/>
              <a:gd name="connsiteY169" fmla="*/ 1584344 h 6325714"/>
              <a:gd name="connsiteX170" fmla="*/ 6629870 w 7586906"/>
              <a:gd name="connsiteY170" fmla="*/ 1585790 h 6325714"/>
              <a:gd name="connsiteX171" fmla="*/ 6591793 w 7586906"/>
              <a:gd name="connsiteY171" fmla="*/ 1604039 h 6325714"/>
              <a:gd name="connsiteX172" fmla="*/ 6524386 w 7586906"/>
              <a:gd name="connsiteY172" fmla="*/ 1635543 h 6325714"/>
              <a:gd name="connsiteX173" fmla="*/ 6468853 w 7586906"/>
              <a:gd name="connsiteY173" fmla="*/ 1671108 h 6325714"/>
              <a:gd name="connsiteX174" fmla="*/ 6443168 w 7586906"/>
              <a:gd name="connsiteY174" fmla="*/ 1707270 h 6325714"/>
              <a:gd name="connsiteX175" fmla="*/ 6421456 w 7586906"/>
              <a:gd name="connsiteY175" fmla="*/ 1747228 h 6325714"/>
              <a:gd name="connsiteX176" fmla="*/ 6418693 w 7586906"/>
              <a:gd name="connsiteY176" fmla="*/ 1800434 h 6325714"/>
              <a:gd name="connsiteX177" fmla="*/ 6378667 w 7586906"/>
              <a:gd name="connsiteY177" fmla="*/ 1823196 h 6325714"/>
              <a:gd name="connsiteX178" fmla="*/ 6385509 w 7586906"/>
              <a:gd name="connsiteY178" fmla="*/ 1830038 h 6325714"/>
              <a:gd name="connsiteX179" fmla="*/ 6618472 w 7586906"/>
              <a:gd name="connsiteY179" fmla="*/ 1814068 h 6325714"/>
              <a:gd name="connsiteX180" fmla="*/ 6683401 w 7586906"/>
              <a:gd name="connsiteY180" fmla="*/ 1809334 h 6325714"/>
              <a:gd name="connsiteX181" fmla="*/ 6665745 w 7586906"/>
              <a:gd name="connsiteY181" fmla="*/ 1829796 h 6325714"/>
              <a:gd name="connsiteX182" fmla="*/ 6665967 w 7586906"/>
              <a:gd name="connsiteY182" fmla="*/ 1830312 h 6325714"/>
              <a:gd name="connsiteX183" fmla="*/ 6690404 w 7586906"/>
              <a:gd name="connsiteY183" fmla="*/ 1843645 h 6325714"/>
              <a:gd name="connsiteX184" fmla="*/ 6692427 w 7586906"/>
              <a:gd name="connsiteY184" fmla="*/ 1842794 h 6325714"/>
              <a:gd name="connsiteX185" fmla="*/ 6721551 w 7586906"/>
              <a:gd name="connsiteY185" fmla="*/ 1830543 h 6325714"/>
              <a:gd name="connsiteX186" fmla="*/ 6802544 w 7586906"/>
              <a:gd name="connsiteY186" fmla="*/ 1843651 h 6325714"/>
              <a:gd name="connsiteX187" fmla="*/ 6829893 w 7586906"/>
              <a:gd name="connsiteY187" fmla="*/ 1867355 h 6325714"/>
              <a:gd name="connsiteX188" fmla="*/ 6836301 w 7586906"/>
              <a:gd name="connsiteY188" fmla="*/ 1874996 h 6325714"/>
              <a:gd name="connsiteX189" fmla="*/ 6855028 w 7586906"/>
              <a:gd name="connsiteY189" fmla="*/ 1887730 h 6325714"/>
              <a:gd name="connsiteX190" fmla="*/ 6807036 w 7586906"/>
              <a:gd name="connsiteY190" fmla="*/ 1899238 h 6325714"/>
              <a:gd name="connsiteX191" fmla="*/ 6796148 w 7586906"/>
              <a:gd name="connsiteY191" fmla="*/ 1913723 h 6325714"/>
              <a:gd name="connsiteX192" fmla="*/ 6796943 w 7586906"/>
              <a:gd name="connsiteY192" fmla="*/ 1937246 h 6325714"/>
              <a:gd name="connsiteX193" fmla="*/ 6740593 w 7586906"/>
              <a:gd name="connsiteY193" fmla="*/ 1945626 h 6325714"/>
              <a:gd name="connsiteX194" fmla="*/ 6692760 w 7586906"/>
              <a:gd name="connsiteY194" fmla="*/ 1946662 h 6325714"/>
              <a:gd name="connsiteX195" fmla="*/ 6650446 w 7586906"/>
              <a:gd name="connsiteY195" fmla="*/ 1991216 h 6325714"/>
              <a:gd name="connsiteX196" fmla="*/ 6642483 w 7586906"/>
              <a:gd name="connsiteY196" fmla="*/ 2055844 h 6325714"/>
              <a:gd name="connsiteX197" fmla="*/ 6642737 w 7586906"/>
              <a:gd name="connsiteY197" fmla="*/ 2061855 h 6325714"/>
              <a:gd name="connsiteX198" fmla="*/ 6647578 w 7586906"/>
              <a:gd name="connsiteY198" fmla="*/ 2064051 h 6325714"/>
              <a:gd name="connsiteX199" fmla="*/ 6751930 w 7586906"/>
              <a:gd name="connsiteY199" fmla="*/ 2008055 h 6325714"/>
              <a:gd name="connsiteX200" fmla="*/ 6749938 w 7586906"/>
              <a:gd name="connsiteY200" fmla="*/ 2005241 h 6325714"/>
              <a:gd name="connsiteX201" fmla="*/ 6816327 w 7586906"/>
              <a:gd name="connsiteY201" fmla="*/ 1949697 h 6325714"/>
              <a:gd name="connsiteX202" fmla="*/ 6870664 w 7586906"/>
              <a:gd name="connsiteY202" fmla="*/ 1934843 h 6325714"/>
              <a:gd name="connsiteX203" fmla="*/ 6893871 w 7586906"/>
              <a:gd name="connsiteY203" fmla="*/ 1925451 h 6325714"/>
              <a:gd name="connsiteX204" fmla="*/ 6895407 w 7586906"/>
              <a:gd name="connsiteY204" fmla="*/ 1925401 h 6325714"/>
              <a:gd name="connsiteX205" fmla="*/ 6911210 w 7586906"/>
              <a:gd name="connsiteY205" fmla="*/ 1925932 h 6325714"/>
              <a:gd name="connsiteX206" fmla="*/ 6911465 w 7586906"/>
              <a:gd name="connsiteY206" fmla="*/ 1931942 h 6325714"/>
              <a:gd name="connsiteX207" fmla="*/ 6916305 w 7586906"/>
              <a:gd name="connsiteY207" fmla="*/ 1934139 h 6325714"/>
              <a:gd name="connsiteX208" fmla="*/ 6959415 w 7586906"/>
              <a:gd name="connsiteY208" fmla="*/ 1913109 h 6325714"/>
              <a:gd name="connsiteX209" fmla="*/ 6938381 w 7586906"/>
              <a:gd name="connsiteY209" fmla="*/ 1956446 h 6325714"/>
              <a:gd name="connsiteX210" fmla="*/ 6940382 w 7586906"/>
              <a:gd name="connsiteY210" fmla="*/ 1961090 h 6325714"/>
              <a:gd name="connsiteX211" fmla="*/ 6951420 w 7586906"/>
              <a:gd name="connsiteY211" fmla="*/ 1972244 h 6325714"/>
              <a:gd name="connsiteX212" fmla="*/ 6947216 w 7586906"/>
              <a:gd name="connsiteY212" fmla="*/ 2004042 h 6325714"/>
              <a:gd name="connsiteX213" fmla="*/ 6955775 w 7586906"/>
              <a:gd name="connsiteY213" fmla="*/ 2004024 h 6325714"/>
              <a:gd name="connsiteX214" fmla="*/ 6973293 w 7586906"/>
              <a:gd name="connsiteY214" fmla="*/ 1997697 h 6325714"/>
              <a:gd name="connsiteX215" fmla="*/ 7012537 w 7586906"/>
              <a:gd name="connsiteY215" fmla="*/ 1991183 h 6325714"/>
              <a:gd name="connsiteX216" fmla="*/ 6972436 w 7586906"/>
              <a:gd name="connsiteY216" fmla="*/ 2001126 h 6325714"/>
              <a:gd name="connsiteX217" fmla="*/ 6800676 w 7586906"/>
              <a:gd name="connsiteY217" fmla="*/ 2050686 h 6325714"/>
              <a:gd name="connsiteX218" fmla="*/ 6752133 w 7586906"/>
              <a:gd name="connsiteY218" fmla="*/ 2080789 h 6325714"/>
              <a:gd name="connsiteX219" fmla="*/ 6683943 w 7586906"/>
              <a:gd name="connsiteY219" fmla="*/ 2128543 h 6325714"/>
              <a:gd name="connsiteX220" fmla="*/ 6655547 w 7586906"/>
              <a:gd name="connsiteY220" fmla="*/ 2151186 h 6325714"/>
              <a:gd name="connsiteX221" fmla="*/ 6682187 w 7586906"/>
              <a:gd name="connsiteY221" fmla="*/ 2166017 h 6325714"/>
              <a:gd name="connsiteX222" fmla="*/ 6726715 w 7586906"/>
              <a:gd name="connsiteY222" fmla="*/ 2162733 h 6325714"/>
              <a:gd name="connsiteX223" fmla="*/ 6805148 w 7586906"/>
              <a:gd name="connsiteY223" fmla="*/ 2102610 h 6325714"/>
              <a:gd name="connsiteX224" fmla="*/ 7076048 w 7586906"/>
              <a:gd name="connsiteY224" fmla="*/ 2006643 h 6325714"/>
              <a:gd name="connsiteX225" fmla="*/ 7065043 w 7586906"/>
              <a:gd name="connsiteY225" fmla="*/ 2000984 h 6325714"/>
              <a:gd name="connsiteX226" fmla="*/ 7198461 w 7586906"/>
              <a:gd name="connsiteY226" fmla="*/ 1999773 h 6325714"/>
              <a:gd name="connsiteX227" fmla="*/ 7128238 w 7586906"/>
              <a:gd name="connsiteY227" fmla="*/ 2075329 h 6325714"/>
              <a:gd name="connsiteX228" fmla="*/ 7035010 w 7586906"/>
              <a:gd name="connsiteY228" fmla="*/ 2157128 h 6325714"/>
              <a:gd name="connsiteX229" fmla="*/ 7009885 w 7586906"/>
              <a:gd name="connsiteY229" fmla="*/ 2176526 h 6325714"/>
              <a:gd name="connsiteX230" fmla="*/ 6893191 w 7586906"/>
              <a:gd name="connsiteY230" fmla="*/ 2411639 h 6325714"/>
              <a:gd name="connsiteX231" fmla="*/ 7030696 w 7586906"/>
              <a:gd name="connsiteY231" fmla="*/ 2358486 h 6325714"/>
              <a:gd name="connsiteX232" fmla="*/ 7115201 w 7586906"/>
              <a:gd name="connsiteY232" fmla="*/ 2399166 h 6325714"/>
              <a:gd name="connsiteX233" fmla="*/ 7173556 w 7586906"/>
              <a:gd name="connsiteY233" fmla="*/ 2471314 h 6325714"/>
              <a:gd name="connsiteX234" fmla="*/ 7158188 w 7586906"/>
              <a:gd name="connsiteY234" fmla="*/ 2507924 h 6325714"/>
              <a:gd name="connsiteX235" fmla="*/ 7031161 w 7586906"/>
              <a:gd name="connsiteY235" fmla="*/ 2588994 h 6325714"/>
              <a:gd name="connsiteX236" fmla="*/ 7149854 w 7586906"/>
              <a:gd name="connsiteY236" fmla="*/ 2546397 h 6325714"/>
              <a:gd name="connsiteX237" fmla="*/ 7200707 w 7586906"/>
              <a:gd name="connsiteY237" fmla="*/ 2536105 h 6325714"/>
              <a:gd name="connsiteX238" fmla="*/ 7196926 w 7586906"/>
              <a:gd name="connsiteY238" fmla="*/ 2565273 h 6325714"/>
              <a:gd name="connsiteX239" fmla="*/ 7197370 w 7586906"/>
              <a:gd name="connsiteY239" fmla="*/ 2566304 h 6325714"/>
              <a:gd name="connsiteX240" fmla="*/ 7212434 w 7586906"/>
              <a:gd name="connsiteY240" fmla="*/ 2590410 h 6325714"/>
              <a:gd name="connsiteX241" fmla="*/ 7173581 w 7586906"/>
              <a:gd name="connsiteY241" fmla="*/ 2588798 h 6325714"/>
              <a:gd name="connsiteX242" fmla="*/ 7040763 w 7586906"/>
              <a:gd name="connsiteY242" fmla="*/ 2730501 h 6325714"/>
              <a:gd name="connsiteX243" fmla="*/ 7042075 w 7586906"/>
              <a:gd name="connsiteY243" fmla="*/ 2729935 h 6325714"/>
              <a:gd name="connsiteX244" fmla="*/ 7084094 w 7586906"/>
              <a:gd name="connsiteY244" fmla="*/ 2709987 h 6325714"/>
              <a:gd name="connsiteX245" fmla="*/ 7085842 w 7586906"/>
              <a:gd name="connsiteY245" fmla="*/ 2708621 h 6325714"/>
              <a:gd name="connsiteX246" fmla="*/ 7111983 w 7586906"/>
              <a:gd name="connsiteY246" fmla="*/ 2713264 h 6325714"/>
              <a:gd name="connsiteX247" fmla="*/ 7079455 w 7586906"/>
              <a:gd name="connsiteY247" fmla="*/ 2742584 h 6325714"/>
              <a:gd name="connsiteX248" fmla="*/ 7031232 w 7586906"/>
              <a:gd name="connsiteY248" fmla="*/ 2789685 h 6325714"/>
              <a:gd name="connsiteX249" fmla="*/ 7031020 w 7586906"/>
              <a:gd name="connsiteY249" fmla="*/ 2791001 h 6325714"/>
              <a:gd name="connsiteX250" fmla="*/ 7014604 w 7586906"/>
              <a:gd name="connsiteY250" fmla="*/ 2836018 h 6325714"/>
              <a:gd name="connsiteX251" fmla="*/ 7233710 w 7586906"/>
              <a:gd name="connsiteY251" fmla="*/ 2777065 h 6325714"/>
              <a:gd name="connsiteX252" fmla="*/ 7239896 w 7586906"/>
              <a:gd name="connsiteY252" fmla="*/ 2784189 h 6325714"/>
              <a:gd name="connsiteX253" fmla="*/ 7377041 w 7586906"/>
              <a:gd name="connsiteY253" fmla="*/ 2744655 h 6325714"/>
              <a:gd name="connsiteX254" fmla="*/ 7378133 w 7586906"/>
              <a:gd name="connsiteY254" fmla="*/ 2743572 h 6325714"/>
              <a:gd name="connsiteX255" fmla="*/ 7413288 w 7586906"/>
              <a:gd name="connsiteY255" fmla="*/ 2751061 h 6325714"/>
              <a:gd name="connsiteX256" fmla="*/ 7394763 w 7586906"/>
              <a:gd name="connsiteY256" fmla="*/ 2773121 h 6325714"/>
              <a:gd name="connsiteX257" fmla="*/ 7301871 w 7586906"/>
              <a:gd name="connsiteY257" fmla="*/ 2799699 h 6325714"/>
              <a:gd name="connsiteX258" fmla="*/ 7257195 w 7586906"/>
              <a:gd name="connsiteY258" fmla="*/ 2815286 h 6325714"/>
              <a:gd name="connsiteX259" fmla="*/ 7131471 w 7586906"/>
              <a:gd name="connsiteY259" fmla="*/ 2931900 h 6325714"/>
              <a:gd name="connsiteX260" fmla="*/ 7122372 w 7586906"/>
              <a:gd name="connsiteY260" fmla="*/ 2952345 h 6325714"/>
              <a:gd name="connsiteX261" fmla="*/ 7219361 w 7586906"/>
              <a:gd name="connsiteY261" fmla="*/ 3041687 h 6325714"/>
              <a:gd name="connsiteX262" fmla="*/ 7270689 w 7586906"/>
              <a:gd name="connsiteY262" fmla="*/ 3053029 h 6325714"/>
              <a:gd name="connsiteX263" fmla="*/ 7263500 w 7586906"/>
              <a:gd name="connsiteY263" fmla="*/ 3056127 h 6325714"/>
              <a:gd name="connsiteX264" fmla="*/ 7263808 w 7586906"/>
              <a:gd name="connsiteY264" fmla="*/ 3055995 h 6325714"/>
              <a:gd name="connsiteX265" fmla="*/ 7270689 w 7586906"/>
              <a:gd name="connsiteY265" fmla="*/ 3053029 h 6325714"/>
              <a:gd name="connsiteX266" fmla="*/ 7273505 w 7586906"/>
              <a:gd name="connsiteY266" fmla="*/ 3053651 h 6325714"/>
              <a:gd name="connsiteX267" fmla="*/ 7440528 w 7586906"/>
              <a:gd name="connsiteY267" fmla="*/ 2944325 h 6325714"/>
              <a:gd name="connsiteX268" fmla="*/ 7421594 w 7586906"/>
              <a:gd name="connsiteY268" fmla="*/ 2994396 h 6325714"/>
              <a:gd name="connsiteX269" fmla="*/ 7425536 w 7586906"/>
              <a:gd name="connsiteY269" fmla="*/ 3008894 h 6325714"/>
              <a:gd name="connsiteX270" fmla="*/ 7422213 w 7586906"/>
              <a:gd name="connsiteY270" fmla="*/ 3009581 h 6325714"/>
              <a:gd name="connsiteX271" fmla="*/ 7425543 w 7586906"/>
              <a:gd name="connsiteY271" fmla="*/ 3008920 h 6325714"/>
              <a:gd name="connsiteX272" fmla="*/ 7425536 w 7586906"/>
              <a:gd name="connsiteY272" fmla="*/ 3008894 h 6325714"/>
              <a:gd name="connsiteX273" fmla="*/ 7428391 w 7586906"/>
              <a:gd name="connsiteY273" fmla="*/ 3008304 h 6325714"/>
              <a:gd name="connsiteX274" fmla="*/ 7455552 w 7586906"/>
              <a:gd name="connsiteY274" fmla="*/ 3036986 h 6325714"/>
              <a:gd name="connsiteX275" fmla="*/ 7312828 w 7586906"/>
              <a:gd name="connsiteY275" fmla="*/ 3173780 h 6325714"/>
              <a:gd name="connsiteX276" fmla="*/ 7262952 w 7586906"/>
              <a:gd name="connsiteY276" fmla="*/ 3238727 h 6325714"/>
              <a:gd name="connsiteX277" fmla="*/ 7306623 w 7586906"/>
              <a:gd name="connsiteY277" fmla="*/ 3238874 h 6325714"/>
              <a:gd name="connsiteX278" fmla="*/ 7374562 w 7586906"/>
              <a:gd name="connsiteY278" fmla="*/ 3260992 h 6325714"/>
              <a:gd name="connsiteX279" fmla="*/ 7376554 w 7586906"/>
              <a:gd name="connsiteY279" fmla="*/ 3263806 h 6325714"/>
              <a:gd name="connsiteX280" fmla="*/ 7444112 w 7586906"/>
              <a:gd name="connsiteY280" fmla="*/ 3333820 h 6325714"/>
              <a:gd name="connsiteX281" fmla="*/ 7444335 w 7586906"/>
              <a:gd name="connsiteY281" fmla="*/ 3334337 h 6325714"/>
              <a:gd name="connsiteX282" fmla="*/ 7444992 w 7586906"/>
              <a:gd name="connsiteY282" fmla="*/ 3334053 h 6325714"/>
              <a:gd name="connsiteX283" fmla="*/ 7445648 w 7586906"/>
              <a:gd name="connsiteY283" fmla="*/ 3333771 h 6325714"/>
              <a:gd name="connsiteX284" fmla="*/ 7470392 w 7586906"/>
              <a:gd name="connsiteY284" fmla="*/ 3324329 h 6325714"/>
              <a:gd name="connsiteX285" fmla="*/ 7472361 w 7586906"/>
              <a:gd name="connsiteY285" fmla="*/ 3323479 h 6325714"/>
              <a:gd name="connsiteX286" fmla="*/ 7473018 w 7586906"/>
              <a:gd name="connsiteY286" fmla="*/ 3323197 h 6325714"/>
              <a:gd name="connsiteX287" fmla="*/ 7474213 w 7586906"/>
              <a:gd name="connsiteY287" fmla="*/ 3322681 h 6325714"/>
              <a:gd name="connsiteX288" fmla="*/ 7476958 w 7586906"/>
              <a:gd name="connsiteY288" fmla="*/ 3321498 h 6325714"/>
              <a:gd name="connsiteX289" fmla="*/ 7517220 w 7586906"/>
              <a:gd name="connsiteY289" fmla="*/ 3339025 h 6325714"/>
              <a:gd name="connsiteX290" fmla="*/ 7477182 w 7586906"/>
              <a:gd name="connsiteY290" fmla="*/ 3359955 h 6325714"/>
              <a:gd name="connsiteX291" fmla="*/ 7213867 w 7586906"/>
              <a:gd name="connsiteY291" fmla="*/ 3477131 h 6325714"/>
              <a:gd name="connsiteX292" fmla="*/ 7318961 w 7586906"/>
              <a:gd name="connsiteY292" fmla="*/ 3473442 h 6325714"/>
              <a:gd name="connsiteX293" fmla="*/ 7441997 w 7586906"/>
              <a:gd name="connsiteY293" fmla="*/ 3422854 h 6325714"/>
              <a:gd name="connsiteX294" fmla="*/ 7438872 w 7586906"/>
              <a:gd name="connsiteY294" fmla="*/ 3433083 h 6325714"/>
              <a:gd name="connsiteX295" fmla="*/ 7432211 w 7586906"/>
              <a:gd name="connsiteY295" fmla="*/ 3438088 h 6325714"/>
              <a:gd name="connsiteX296" fmla="*/ 7291639 w 7586906"/>
              <a:gd name="connsiteY296" fmla="*/ 3605164 h 6325714"/>
              <a:gd name="connsiteX297" fmla="*/ 7308111 w 7586906"/>
              <a:gd name="connsiteY297" fmla="*/ 3645183 h 6325714"/>
              <a:gd name="connsiteX298" fmla="*/ 7393041 w 7586906"/>
              <a:gd name="connsiteY298" fmla="*/ 3683233 h 6325714"/>
              <a:gd name="connsiteX299" fmla="*/ 7321505 w 7586906"/>
              <a:gd name="connsiteY299" fmla="*/ 3759354 h 6325714"/>
              <a:gd name="connsiteX300" fmla="*/ 7354891 w 7586906"/>
              <a:gd name="connsiteY300" fmla="*/ 3764546 h 6325714"/>
              <a:gd name="connsiteX301" fmla="*/ 7424555 w 7586906"/>
              <a:gd name="connsiteY301" fmla="*/ 3743696 h 6325714"/>
              <a:gd name="connsiteX302" fmla="*/ 7516165 w 7586906"/>
              <a:gd name="connsiteY302" fmla="*/ 3723178 h 6325714"/>
              <a:gd name="connsiteX303" fmla="*/ 7506814 w 7586906"/>
              <a:gd name="connsiteY303" fmla="*/ 3775552 h 6325714"/>
              <a:gd name="connsiteX304" fmla="*/ 7508784 w 7586906"/>
              <a:gd name="connsiteY304" fmla="*/ 3774703 h 6325714"/>
              <a:gd name="connsiteX305" fmla="*/ 7533429 w 7586906"/>
              <a:gd name="connsiteY305" fmla="*/ 3767293 h 6325714"/>
              <a:gd name="connsiteX306" fmla="*/ 7561363 w 7586906"/>
              <a:gd name="connsiteY306" fmla="*/ 3759382 h 6325714"/>
              <a:gd name="connsiteX307" fmla="*/ 7561363 w 7586906"/>
              <a:gd name="connsiteY307" fmla="*/ 3759382 h 6325714"/>
              <a:gd name="connsiteX308" fmla="*/ 7560484 w 7586906"/>
              <a:gd name="connsiteY308" fmla="*/ 3759149 h 6325714"/>
              <a:gd name="connsiteX309" fmla="*/ 7564880 w 7586906"/>
              <a:gd name="connsiteY309" fmla="*/ 3760315 h 6325714"/>
              <a:gd name="connsiteX310" fmla="*/ 7557669 w 7586906"/>
              <a:gd name="connsiteY310" fmla="*/ 3803200 h 6325714"/>
              <a:gd name="connsiteX311" fmla="*/ 7486829 w 7586906"/>
              <a:gd name="connsiteY311" fmla="*/ 3810482 h 6325714"/>
              <a:gd name="connsiteX312" fmla="*/ 7472158 w 7586906"/>
              <a:gd name="connsiteY312" fmla="*/ 3816194 h 6325714"/>
              <a:gd name="connsiteX313" fmla="*/ 7325915 w 7586906"/>
              <a:gd name="connsiteY313" fmla="*/ 3876173 h 6325714"/>
              <a:gd name="connsiteX314" fmla="*/ 7278803 w 7586906"/>
              <a:gd name="connsiteY314" fmla="*/ 3887914 h 6325714"/>
              <a:gd name="connsiteX315" fmla="*/ 7249908 w 7586906"/>
              <a:gd name="connsiteY315" fmla="*/ 3900370 h 6325714"/>
              <a:gd name="connsiteX316" fmla="*/ 7228777 w 7586906"/>
              <a:gd name="connsiteY316" fmla="*/ 3927225 h 6325714"/>
              <a:gd name="connsiteX317" fmla="*/ 6952402 w 7586906"/>
              <a:gd name="connsiteY317" fmla="*/ 4062881 h 6325714"/>
              <a:gd name="connsiteX318" fmla="*/ 6946714 w 7586906"/>
              <a:gd name="connsiteY318" fmla="*/ 4065945 h 6325714"/>
              <a:gd name="connsiteX319" fmla="*/ 6946714 w 7586906"/>
              <a:gd name="connsiteY319" fmla="*/ 4065945 h 6325714"/>
              <a:gd name="connsiteX320" fmla="*/ 6943654 w 7586906"/>
              <a:gd name="connsiteY320" fmla="*/ 4067876 h 6325714"/>
              <a:gd name="connsiteX321" fmla="*/ 6819940 w 7586906"/>
              <a:gd name="connsiteY321" fmla="*/ 4115084 h 6325714"/>
              <a:gd name="connsiteX322" fmla="*/ 6819283 w 7586906"/>
              <a:gd name="connsiteY322" fmla="*/ 4115367 h 6325714"/>
              <a:gd name="connsiteX323" fmla="*/ 6817969 w 7586906"/>
              <a:gd name="connsiteY323" fmla="*/ 4115933 h 6325714"/>
              <a:gd name="connsiteX324" fmla="*/ 6799247 w 7586906"/>
              <a:gd name="connsiteY324" fmla="*/ 4122856 h 6325714"/>
              <a:gd name="connsiteX325" fmla="*/ 6777244 w 7586906"/>
              <a:gd name="connsiteY325" fmla="*/ 4131652 h 6325714"/>
              <a:gd name="connsiteX326" fmla="*/ 6780193 w 7586906"/>
              <a:gd name="connsiteY326" fmla="*/ 4129349 h 6325714"/>
              <a:gd name="connsiteX327" fmla="*/ 6777244 w 7586906"/>
              <a:gd name="connsiteY327" fmla="*/ 4131652 h 6325714"/>
              <a:gd name="connsiteX328" fmla="*/ 6777244 w 7586906"/>
              <a:gd name="connsiteY328" fmla="*/ 4131652 h 6325714"/>
              <a:gd name="connsiteX329" fmla="*/ 6773748 w 7586906"/>
              <a:gd name="connsiteY329" fmla="*/ 4134383 h 6325714"/>
              <a:gd name="connsiteX330" fmla="*/ 6678634 w 7586906"/>
              <a:gd name="connsiteY330" fmla="*/ 4193742 h 6325714"/>
              <a:gd name="connsiteX331" fmla="*/ 6230276 w 7586906"/>
              <a:gd name="connsiteY331" fmla="*/ 4378443 h 6325714"/>
              <a:gd name="connsiteX332" fmla="*/ 6227649 w 7586906"/>
              <a:gd name="connsiteY332" fmla="*/ 4379575 h 6325714"/>
              <a:gd name="connsiteX333" fmla="*/ 6226335 w 7586906"/>
              <a:gd name="connsiteY333" fmla="*/ 4380141 h 6325714"/>
              <a:gd name="connsiteX334" fmla="*/ 6225679 w 7586906"/>
              <a:gd name="connsiteY334" fmla="*/ 4380424 h 6325714"/>
              <a:gd name="connsiteX335" fmla="*/ 6222396 w 7586906"/>
              <a:gd name="connsiteY335" fmla="*/ 4381839 h 6325714"/>
              <a:gd name="connsiteX336" fmla="*/ 6081808 w 7586906"/>
              <a:gd name="connsiteY336" fmla="*/ 4433261 h 6325714"/>
              <a:gd name="connsiteX337" fmla="*/ 6131167 w 7586906"/>
              <a:gd name="connsiteY337" fmla="*/ 4430343 h 6325714"/>
              <a:gd name="connsiteX338" fmla="*/ 6315659 w 7586906"/>
              <a:gd name="connsiteY338" fmla="*/ 4365494 h 6325714"/>
              <a:gd name="connsiteX339" fmla="*/ 6313765 w 7586906"/>
              <a:gd name="connsiteY339" fmla="*/ 4367085 h 6325714"/>
              <a:gd name="connsiteX340" fmla="*/ 6315786 w 7586906"/>
              <a:gd name="connsiteY340" fmla="*/ 4365449 h 6325714"/>
              <a:gd name="connsiteX341" fmla="*/ 6315659 w 7586906"/>
              <a:gd name="connsiteY341" fmla="*/ 4365494 h 6325714"/>
              <a:gd name="connsiteX342" fmla="*/ 6318624 w 7586906"/>
              <a:gd name="connsiteY342" fmla="*/ 4363002 h 6325714"/>
              <a:gd name="connsiteX343" fmla="*/ 6367423 w 7586906"/>
              <a:gd name="connsiteY343" fmla="*/ 4376848 h 6325714"/>
              <a:gd name="connsiteX344" fmla="*/ 6331390 w 7586906"/>
              <a:gd name="connsiteY344" fmla="*/ 4407068 h 6325714"/>
              <a:gd name="connsiteX345" fmla="*/ 6195388 w 7586906"/>
              <a:gd name="connsiteY345" fmla="*/ 4454677 h 6325714"/>
              <a:gd name="connsiteX346" fmla="*/ 6239367 w 7586906"/>
              <a:gd name="connsiteY346" fmla="*/ 4469989 h 6325714"/>
              <a:gd name="connsiteX347" fmla="*/ 5733634 w 7586906"/>
              <a:gd name="connsiteY347" fmla="*/ 4675138 h 6325714"/>
              <a:gd name="connsiteX348" fmla="*/ 5731452 w 7586906"/>
              <a:gd name="connsiteY348" fmla="*/ 4677303 h 6325714"/>
              <a:gd name="connsiteX349" fmla="*/ 5656704 w 7586906"/>
              <a:gd name="connsiteY349" fmla="*/ 4691777 h 6325714"/>
              <a:gd name="connsiteX350" fmla="*/ 5655825 w 7586906"/>
              <a:gd name="connsiteY350" fmla="*/ 4691544 h 6325714"/>
              <a:gd name="connsiteX351" fmla="*/ 5656704 w 7586906"/>
              <a:gd name="connsiteY351" fmla="*/ 4691777 h 6325714"/>
              <a:gd name="connsiteX352" fmla="*/ 5653633 w 7586906"/>
              <a:gd name="connsiteY352" fmla="*/ 4691877 h 6325714"/>
              <a:gd name="connsiteX353" fmla="*/ 5601276 w 7586906"/>
              <a:gd name="connsiteY353" fmla="*/ 4707714 h 6325714"/>
              <a:gd name="connsiteX354" fmla="*/ 5648674 w 7586906"/>
              <a:gd name="connsiteY354" fmla="*/ 4669536 h 6325714"/>
              <a:gd name="connsiteX355" fmla="*/ 5643558 w 7586906"/>
              <a:gd name="connsiteY355" fmla="*/ 4657666 h 6325714"/>
              <a:gd name="connsiteX356" fmla="*/ 5617491 w 7586906"/>
              <a:gd name="connsiteY356" fmla="*/ 4665843 h 6325714"/>
              <a:gd name="connsiteX357" fmla="*/ 5436475 w 7586906"/>
              <a:gd name="connsiteY357" fmla="*/ 4746319 h 6325714"/>
              <a:gd name="connsiteX358" fmla="*/ 5383970 w 7586906"/>
              <a:gd name="connsiteY358" fmla="*/ 4774458 h 6325714"/>
              <a:gd name="connsiteX359" fmla="*/ 5356665 w 7586906"/>
              <a:gd name="connsiteY359" fmla="*/ 4796020 h 6325714"/>
              <a:gd name="connsiteX360" fmla="*/ 5223515 w 7586906"/>
              <a:gd name="connsiteY360" fmla="*/ 4880954 h 6325714"/>
              <a:gd name="connsiteX361" fmla="*/ 5031186 w 7586906"/>
              <a:gd name="connsiteY361" fmla="*/ 4940604 h 6325714"/>
              <a:gd name="connsiteX362" fmla="*/ 4971753 w 7586906"/>
              <a:gd name="connsiteY362" fmla="*/ 4947253 h 6325714"/>
              <a:gd name="connsiteX363" fmla="*/ 4660593 w 7586906"/>
              <a:gd name="connsiteY363" fmla="*/ 5063633 h 6325714"/>
              <a:gd name="connsiteX364" fmla="*/ 4408515 w 7586906"/>
              <a:gd name="connsiteY364" fmla="*/ 5150875 h 6325714"/>
              <a:gd name="connsiteX365" fmla="*/ 4335442 w 7586906"/>
              <a:gd name="connsiteY365" fmla="*/ 5189105 h 6325714"/>
              <a:gd name="connsiteX366" fmla="*/ 4180959 w 7586906"/>
              <a:gd name="connsiteY366" fmla="*/ 5266100 h 6325714"/>
              <a:gd name="connsiteX367" fmla="*/ 4110596 w 7586906"/>
              <a:gd name="connsiteY367" fmla="*/ 5279907 h 6325714"/>
              <a:gd name="connsiteX368" fmla="*/ 3362911 w 7586906"/>
              <a:gd name="connsiteY368" fmla="*/ 5615666 h 6325714"/>
              <a:gd name="connsiteX369" fmla="*/ 3321668 w 7586906"/>
              <a:gd name="connsiteY369" fmla="*/ 5655474 h 6325714"/>
              <a:gd name="connsiteX370" fmla="*/ 3275097 w 7586906"/>
              <a:gd name="connsiteY370" fmla="*/ 5722669 h 6325714"/>
              <a:gd name="connsiteX371" fmla="*/ 3287254 w 7586906"/>
              <a:gd name="connsiteY371" fmla="*/ 5662353 h 6325714"/>
              <a:gd name="connsiteX372" fmla="*/ 3162671 w 7586906"/>
              <a:gd name="connsiteY372" fmla="*/ 5711159 h 6325714"/>
              <a:gd name="connsiteX373" fmla="*/ 3131076 w 7586906"/>
              <a:gd name="connsiteY373" fmla="*/ 5749869 h 6325714"/>
              <a:gd name="connsiteX374" fmla="*/ 3040822 w 7586906"/>
              <a:gd name="connsiteY374" fmla="*/ 5777147 h 6325714"/>
              <a:gd name="connsiteX375" fmla="*/ 2854415 w 7586906"/>
              <a:gd name="connsiteY375" fmla="*/ 5874022 h 6325714"/>
              <a:gd name="connsiteX376" fmla="*/ 2724325 w 7586906"/>
              <a:gd name="connsiteY376" fmla="*/ 5919083 h 6325714"/>
              <a:gd name="connsiteX377" fmla="*/ 2699043 w 7586906"/>
              <a:gd name="connsiteY377" fmla="*/ 5948952 h 6325714"/>
              <a:gd name="connsiteX378" fmla="*/ 2294410 w 7586906"/>
              <a:gd name="connsiteY378" fmla="*/ 6142955 h 6325714"/>
              <a:gd name="connsiteX379" fmla="*/ 2151611 w 7586906"/>
              <a:gd name="connsiteY379" fmla="*/ 6228988 h 6325714"/>
              <a:gd name="connsiteX380" fmla="*/ 1979343 w 7586906"/>
              <a:gd name="connsiteY380" fmla="*/ 6304469 h 6325714"/>
              <a:gd name="connsiteX381" fmla="*/ 1872809 w 7586906"/>
              <a:gd name="connsiteY381" fmla="*/ 6324689 h 6325714"/>
              <a:gd name="connsiteX382" fmla="*/ 1861929 w 7586906"/>
              <a:gd name="connsiteY382" fmla="*/ 6303064 h 6325714"/>
              <a:gd name="connsiteX383" fmla="*/ 1689761 w 7586906"/>
              <a:gd name="connsiteY383" fmla="*/ 6169213 h 6325714"/>
              <a:gd name="connsiteX384" fmla="*/ 1478896 w 7586906"/>
              <a:gd name="connsiteY384" fmla="*/ 5985339 h 6325714"/>
              <a:gd name="connsiteX385" fmla="*/ 1401301 w 7586906"/>
              <a:gd name="connsiteY385" fmla="*/ 5812556 h 6325714"/>
              <a:gd name="connsiteX386" fmla="*/ 1366727 w 7586906"/>
              <a:gd name="connsiteY386" fmla="*/ 5754025 h 6325714"/>
              <a:gd name="connsiteX387" fmla="*/ 1322162 w 7586906"/>
              <a:gd name="connsiteY387" fmla="*/ 5675933 h 6325714"/>
              <a:gd name="connsiteX388" fmla="*/ 1255441 w 7586906"/>
              <a:gd name="connsiteY388" fmla="*/ 5636766 h 6325714"/>
              <a:gd name="connsiteX389" fmla="*/ 1174527 w 7586906"/>
              <a:gd name="connsiteY389" fmla="*/ 5609837 h 6325714"/>
              <a:gd name="connsiteX390" fmla="*/ 1143757 w 7586906"/>
              <a:gd name="connsiteY390" fmla="*/ 5601682 h 6325714"/>
              <a:gd name="connsiteX391" fmla="*/ 1091312 w 7586906"/>
              <a:gd name="connsiteY391" fmla="*/ 5526988 h 6325714"/>
              <a:gd name="connsiteX392" fmla="*/ 1106598 w 7586906"/>
              <a:gd name="connsiteY392" fmla="*/ 5287855 h 6325714"/>
              <a:gd name="connsiteX393" fmla="*/ 1045625 w 7586906"/>
              <a:gd name="connsiteY393" fmla="*/ 5180731 h 6325714"/>
              <a:gd name="connsiteX394" fmla="*/ 1008224 w 7586906"/>
              <a:gd name="connsiteY394" fmla="*/ 5164419 h 6325714"/>
              <a:gd name="connsiteX395" fmla="*/ 927775 w 7586906"/>
              <a:gd name="connsiteY395" fmla="*/ 5104244 h 6325714"/>
              <a:gd name="connsiteX396" fmla="*/ 901630 w 7586906"/>
              <a:gd name="connsiteY396" fmla="*/ 5023720 h 6325714"/>
              <a:gd name="connsiteX397" fmla="*/ 913978 w 7586906"/>
              <a:gd name="connsiteY397" fmla="*/ 4958425 h 6325714"/>
              <a:gd name="connsiteX398" fmla="*/ 921243 w 7586906"/>
              <a:gd name="connsiteY398" fmla="*/ 4924696 h 6325714"/>
              <a:gd name="connsiteX399" fmla="*/ 871587 w 7586906"/>
              <a:gd name="connsiteY399" fmla="*/ 4914278 h 6325714"/>
              <a:gd name="connsiteX400" fmla="*/ 777263 w 7586906"/>
              <a:gd name="connsiteY400" fmla="*/ 4883339 h 6325714"/>
              <a:gd name="connsiteX401" fmla="*/ 734202 w 7586906"/>
              <a:gd name="connsiteY401" fmla="*/ 4799703 h 6325714"/>
              <a:gd name="connsiteX402" fmla="*/ 759915 w 7586906"/>
              <a:gd name="connsiteY402" fmla="*/ 4655213 h 6325714"/>
              <a:gd name="connsiteX403" fmla="*/ 753071 w 7586906"/>
              <a:gd name="connsiteY403" fmla="*/ 4648371 h 6325714"/>
              <a:gd name="connsiteX404" fmla="*/ 752192 w 7586906"/>
              <a:gd name="connsiteY404" fmla="*/ 4648138 h 6325714"/>
              <a:gd name="connsiteX405" fmla="*/ 728540 w 7586906"/>
              <a:gd name="connsiteY405" fmla="*/ 4656497 h 6325714"/>
              <a:gd name="connsiteX406" fmla="*/ 725034 w 7586906"/>
              <a:gd name="connsiteY406" fmla="*/ 4657397 h 6325714"/>
              <a:gd name="connsiteX407" fmla="*/ 672232 w 7586906"/>
              <a:gd name="connsiteY407" fmla="*/ 4634262 h 6325714"/>
              <a:gd name="connsiteX408" fmla="*/ 776085 w 7586906"/>
              <a:gd name="connsiteY408" fmla="*/ 4568077 h 6325714"/>
              <a:gd name="connsiteX409" fmla="*/ 837073 w 7586906"/>
              <a:gd name="connsiteY409" fmla="*/ 4527099 h 6325714"/>
              <a:gd name="connsiteX410" fmla="*/ 849921 w 7586906"/>
              <a:gd name="connsiteY410" fmla="*/ 4509935 h 6325714"/>
              <a:gd name="connsiteX411" fmla="*/ 851943 w 7586906"/>
              <a:gd name="connsiteY411" fmla="*/ 4518242 h 6325714"/>
              <a:gd name="connsiteX412" fmla="*/ 850556 w 7586906"/>
              <a:gd name="connsiteY412" fmla="*/ 4505989 h 6325714"/>
              <a:gd name="connsiteX413" fmla="*/ 849921 w 7586906"/>
              <a:gd name="connsiteY413" fmla="*/ 4509935 h 6325714"/>
              <a:gd name="connsiteX414" fmla="*/ 845906 w 7586906"/>
              <a:gd name="connsiteY414" fmla="*/ 4498814 h 6325714"/>
              <a:gd name="connsiteX415" fmla="*/ 836849 w 7586906"/>
              <a:gd name="connsiteY415" fmla="*/ 4488643 h 6325714"/>
              <a:gd name="connsiteX416" fmla="*/ 821681 w 7586906"/>
              <a:gd name="connsiteY416" fmla="*/ 4484166 h 6325714"/>
              <a:gd name="connsiteX417" fmla="*/ 796406 w 7586906"/>
              <a:gd name="connsiteY417" fmla="*/ 4439984 h 6325714"/>
              <a:gd name="connsiteX418" fmla="*/ 811436 w 7586906"/>
              <a:gd name="connsiteY418" fmla="*/ 4420655 h 6325714"/>
              <a:gd name="connsiteX419" fmla="*/ 765465 w 7586906"/>
              <a:gd name="connsiteY419" fmla="*/ 4402530 h 6325714"/>
              <a:gd name="connsiteX420" fmla="*/ 758092 w 7586906"/>
              <a:gd name="connsiteY420" fmla="*/ 4380006 h 6325714"/>
              <a:gd name="connsiteX421" fmla="*/ 761746 w 7586906"/>
              <a:gd name="connsiteY421" fmla="*/ 4366803 h 6325714"/>
              <a:gd name="connsiteX422" fmla="*/ 682188 w 7586906"/>
              <a:gd name="connsiteY422" fmla="*/ 4346633 h 6325714"/>
              <a:gd name="connsiteX423" fmla="*/ 631770 w 7586906"/>
              <a:gd name="connsiteY423" fmla="*/ 4356126 h 6325714"/>
              <a:gd name="connsiteX424" fmla="*/ 615788 w 7586906"/>
              <a:gd name="connsiteY424" fmla="*/ 4400346 h 6325714"/>
              <a:gd name="connsiteX425" fmla="*/ 580463 w 7586906"/>
              <a:gd name="connsiteY425" fmla="*/ 4401497 h 6325714"/>
              <a:gd name="connsiteX426" fmla="*/ 579138 w 7586906"/>
              <a:gd name="connsiteY426" fmla="*/ 4362291 h 6325714"/>
              <a:gd name="connsiteX427" fmla="*/ 593543 w 7586906"/>
              <a:gd name="connsiteY427" fmla="*/ 4348739 h 6325714"/>
              <a:gd name="connsiteX428" fmla="*/ 654518 w 7586906"/>
              <a:gd name="connsiteY428" fmla="*/ 4267990 h 6325714"/>
              <a:gd name="connsiteX429" fmla="*/ 684070 w 7586906"/>
              <a:gd name="connsiteY429" fmla="*/ 4255252 h 6325714"/>
              <a:gd name="connsiteX430" fmla="*/ 718577 w 7586906"/>
              <a:gd name="connsiteY430" fmla="*/ 4226914 h 6325714"/>
              <a:gd name="connsiteX431" fmla="*/ 745502 w 7586906"/>
              <a:gd name="connsiteY431" fmla="*/ 4215308 h 6325714"/>
              <a:gd name="connsiteX432" fmla="*/ 568794 w 7586906"/>
              <a:gd name="connsiteY432" fmla="*/ 3942663 h 6325714"/>
              <a:gd name="connsiteX433" fmla="*/ 559673 w 7586906"/>
              <a:gd name="connsiteY433" fmla="*/ 3921504 h 6325714"/>
              <a:gd name="connsiteX434" fmla="*/ 464755 w 7586906"/>
              <a:gd name="connsiteY434" fmla="*/ 3863894 h 6325714"/>
              <a:gd name="connsiteX435" fmla="*/ 521554 w 7586906"/>
              <a:gd name="connsiteY435" fmla="*/ 3706615 h 6325714"/>
              <a:gd name="connsiteX436" fmla="*/ 468595 w 7586906"/>
              <a:gd name="connsiteY436" fmla="*/ 3731892 h 6325714"/>
              <a:gd name="connsiteX437" fmla="*/ 468861 w 7586906"/>
              <a:gd name="connsiteY437" fmla="*/ 3739733 h 6325714"/>
              <a:gd name="connsiteX438" fmla="*/ 434139 w 7586906"/>
              <a:gd name="connsiteY438" fmla="*/ 3731446 h 6325714"/>
              <a:gd name="connsiteX439" fmla="*/ 495645 w 7586906"/>
              <a:gd name="connsiteY439" fmla="*/ 3666380 h 6325714"/>
              <a:gd name="connsiteX440" fmla="*/ 513046 w 7586906"/>
              <a:gd name="connsiteY440" fmla="*/ 3639908 h 6325714"/>
              <a:gd name="connsiteX441" fmla="*/ 488494 w 7586906"/>
              <a:gd name="connsiteY441" fmla="*/ 3644372 h 6325714"/>
              <a:gd name="connsiteX442" fmla="*/ 387582 w 7586906"/>
              <a:gd name="connsiteY442" fmla="*/ 3612599 h 6325714"/>
              <a:gd name="connsiteX443" fmla="*/ 401362 w 7586906"/>
              <a:gd name="connsiteY443" fmla="*/ 3604825 h 6325714"/>
              <a:gd name="connsiteX444" fmla="*/ 401351 w 7586906"/>
              <a:gd name="connsiteY444" fmla="*/ 3602993 h 6325714"/>
              <a:gd name="connsiteX445" fmla="*/ 416019 w 7586906"/>
              <a:gd name="connsiteY445" fmla="*/ 3559340 h 6325714"/>
              <a:gd name="connsiteX446" fmla="*/ 412514 w 7586906"/>
              <a:gd name="connsiteY446" fmla="*/ 3560239 h 6325714"/>
              <a:gd name="connsiteX447" fmla="*/ 412080 w 7586906"/>
              <a:gd name="connsiteY447" fmla="*/ 3561038 h 6325714"/>
              <a:gd name="connsiteX448" fmla="*/ 412291 w 7586906"/>
              <a:gd name="connsiteY448" fmla="*/ 3559723 h 6325714"/>
              <a:gd name="connsiteX449" fmla="*/ 411857 w 7586906"/>
              <a:gd name="connsiteY449" fmla="*/ 3560522 h 6325714"/>
              <a:gd name="connsiteX450" fmla="*/ 410342 w 7586906"/>
              <a:gd name="connsiteY450" fmla="*/ 3564235 h 6325714"/>
              <a:gd name="connsiteX451" fmla="*/ 332533 w 7586906"/>
              <a:gd name="connsiteY451" fmla="*/ 3580641 h 6325714"/>
              <a:gd name="connsiteX452" fmla="*/ 328275 w 7586906"/>
              <a:gd name="connsiteY452" fmla="*/ 3565342 h 6325714"/>
              <a:gd name="connsiteX453" fmla="*/ 322936 w 7586906"/>
              <a:gd name="connsiteY453" fmla="*/ 3552957 h 6325714"/>
              <a:gd name="connsiteX454" fmla="*/ 332998 w 7586906"/>
              <a:gd name="connsiteY454" fmla="*/ 3547395 h 6325714"/>
              <a:gd name="connsiteX455" fmla="*/ 332119 w 7586906"/>
              <a:gd name="connsiteY455" fmla="*/ 3547162 h 6325714"/>
              <a:gd name="connsiteX456" fmla="*/ 328983 w 7586906"/>
              <a:gd name="connsiteY456" fmla="*/ 3536274 h 6325714"/>
              <a:gd name="connsiteX457" fmla="*/ 283055 w 7586906"/>
              <a:gd name="connsiteY457" fmla="*/ 3525474 h 6325714"/>
              <a:gd name="connsiteX458" fmla="*/ 307786 w 7586906"/>
              <a:gd name="connsiteY458" fmla="*/ 3476260 h 6325714"/>
              <a:gd name="connsiteX459" fmla="*/ 318249 w 7586906"/>
              <a:gd name="connsiteY459" fmla="*/ 3426466 h 6325714"/>
              <a:gd name="connsiteX460" fmla="*/ 316936 w 7586906"/>
              <a:gd name="connsiteY460" fmla="*/ 3427032 h 6325714"/>
              <a:gd name="connsiteX461" fmla="*/ 269504 w 7586906"/>
              <a:gd name="connsiteY461" fmla="*/ 3421775 h 6325714"/>
              <a:gd name="connsiteX462" fmla="*/ 253743 w 7586906"/>
              <a:gd name="connsiteY462" fmla="*/ 3428569 h 6325714"/>
              <a:gd name="connsiteX463" fmla="*/ 295548 w 7586906"/>
              <a:gd name="connsiteY463" fmla="*/ 3371995 h 6325714"/>
              <a:gd name="connsiteX464" fmla="*/ 342088 w 7586906"/>
              <a:gd name="connsiteY464" fmla="*/ 3337246 h 6325714"/>
              <a:gd name="connsiteX465" fmla="*/ 343625 w 7586906"/>
              <a:gd name="connsiteY465" fmla="*/ 3337196 h 6325714"/>
              <a:gd name="connsiteX466" fmla="*/ 380908 w 7586906"/>
              <a:gd name="connsiteY466" fmla="*/ 3333364 h 6325714"/>
              <a:gd name="connsiteX467" fmla="*/ 346048 w 7586906"/>
              <a:gd name="connsiteY467" fmla="*/ 3301270 h 6325714"/>
              <a:gd name="connsiteX468" fmla="*/ 276045 w 7586906"/>
              <a:gd name="connsiteY468" fmla="*/ 3301459 h 6325714"/>
              <a:gd name="connsiteX469" fmla="*/ 261407 w 7586906"/>
              <a:gd name="connsiteY469" fmla="*/ 3312665 h 6325714"/>
              <a:gd name="connsiteX470" fmla="*/ 236622 w 7586906"/>
              <a:gd name="connsiteY470" fmla="*/ 3314782 h 6325714"/>
              <a:gd name="connsiteX471" fmla="*/ 244533 w 7586906"/>
              <a:gd name="connsiteY471" fmla="*/ 3278938 h 6325714"/>
              <a:gd name="connsiteX472" fmla="*/ 304791 w 7586906"/>
              <a:gd name="connsiteY472" fmla="*/ 3263366 h 6325714"/>
              <a:gd name="connsiteX473" fmla="*/ 305448 w 7586906"/>
              <a:gd name="connsiteY473" fmla="*/ 3263083 h 6325714"/>
              <a:gd name="connsiteX474" fmla="*/ 306104 w 7586906"/>
              <a:gd name="connsiteY474" fmla="*/ 3262800 h 6325714"/>
              <a:gd name="connsiteX475" fmla="*/ 332827 w 7586906"/>
              <a:gd name="connsiteY475" fmla="*/ 3254340 h 6325714"/>
              <a:gd name="connsiteX476" fmla="*/ 334648 w 7586906"/>
              <a:gd name="connsiteY476" fmla="*/ 3227854 h 6325714"/>
              <a:gd name="connsiteX477" fmla="*/ 307879 w 7586906"/>
              <a:gd name="connsiteY477" fmla="*/ 3153106 h 6325714"/>
              <a:gd name="connsiteX478" fmla="*/ 312274 w 7586906"/>
              <a:gd name="connsiteY478" fmla="*/ 3154271 h 6325714"/>
              <a:gd name="connsiteX479" fmla="*/ 302604 w 7586906"/>
              <a:gd name="connsiteY479" fmla="*/ 3151708 h 6325714"/>
              <a:gd name="connsiteX480" fmla="*/ 301736 w 7586906"/>
              <a:gd name="connsiteY480" fmla="*/ 3153307 h 6325714"/>
              <a:gd name="connsiteX481" fmla="*/ 231839 w 7586906"/>
              <a:gd name="connsiteY481" fmla="*/ 3171808 h 6325714"/>
              <a:gd name="connsiteX482" fmla="*/ 185731 w 7586906"/>
              <a:gd name="connsiteY482" fmla="*/ 3167817 h 6325714"/>
              <a:gd name="connsiteX483" fmla="*/ 203822 w 7586906"/>
              <a:gd name="connsiteY483" fmla="*/ 3146556 h 6325714"/>
              <a:gd name="connsiteX484" fmla="*/ 202943 w 7586906"/>
              <a:gd name="connsiteY484" fmla="*/ 3146323 h 6325714"/>
              <a:gd name="connsiteX485" fmla="*/ 203822 w 7586906"/>
              <a:gd name="connsiteY485" fmla="*/ 3146556 h 6325714"/>
              <a:gd name="connsiteX486" fmla="*/ 200528 w 7586906"/>
              <a:gd name="connsiteY486" fmla="*/ 3146140 h 6325714"/>
              <a:gd name="connsiteX487" fmla="*/ 132028 w 7586906"/>
              <a:gd name="connsiteY487" fmla="*/ 3102845 h 6325714"/>
              <a:gd name="connsiteX488" fmla="*/ 144282 w 7586906"/>
              <a:gd name="connsiteY488" fmla="*/ 3096951 h 6325714"/>
              <a:gd name="connsiteX489" fmla="*/ 154291 w 7586906"/>
              <a:gd name="connsiteY489" fmla="*/ 3082233 h 6325714"/>
              <a:gd name="connsiteX490" fmla="*/ 140115 w 7586906"/>
              <a:gd name="connsiteY490" fmla="*/ 2984311 h 6325714"/>
              <a:gd name="connsiteX491" fmla="*/ 134935 w 7586906"/>
              <a:gd name="connsiteY491" fmla="*/ 2999394 h 6325714"/>
              <a:gd name="connsiteX492" fmla="*/ 105098 w 7586906"/>
              <a:gd name="connsiteY492" fmla="*/ 3000629 h 6325714"/>
              <a:gd name="connsiteX493" fmla="*/ 91814 w 7586906"/>
              <a:gd name="connsiteY493" fmla="*/ 2980653 h 6325714"/>
              <a:gd name="connsiteX494" fmla="*/ 85173 w 7586906"/>
              <a:gd name="connsiteY494" fmla="*/ 2970665 h 6325714"/>
              <a:gd name="connsiteX495" fmla="*/ 62537 w 7586906"/>
              <a:gd name="connsiteY495" fmla="*/ 2965122 h 6325714"/>
              <a:gd name="connsiteX496" fmla="*/ 73637 w 7586906"/>
              <a:gd name="connsiteY496" fmla="*/ 2949323 h 6325714"/>
              <a:gd name="connsiteX497" fmla="*/ 91069 w 7586906"/>
              <a:gd name="connsiteY497" fmla="*/ 2890404 h 6325714"/>
              <a:gd name="connsiteX498" fmla="*/ 31737 w 7586906"/>
              <a:gd name="connsiteY498" fmla="*/ 2725660 h 6325714"/>
              <a:gd name="connsiteX499" fmla="*/ 30994 w 7586906"/>
              <a:gd name="connsiteY499" fmla="*/ 2711294 h 6325714"/>
              <a:gd name="connsiteX500" fmla="*/ 0 w 7586906"/>
              <a:gd name="connsiteY500" fmla="*/ 2664682 h 6325714"/>
              <a:gd name="connsiteX501" fmla="*/ 4142 w 7586906"/>
              <a:gd name="connsiteY501" fmla="*/ 2659837 h 6325714"/>
              <a:gd name="connsiteX502" fmla="*/ 113033 w 7586906"/>
              <a:gd name="connsiteY502" fmla="*/ 2516822 h 6325714"/>
              <a:gd name="connsiteX503" fmla="*/ 136767 w 7586906"/>
              <a:gd name="connsiteY503" fmla="*/ 2409289 h 6325714"/>
              <a:gd name="connsiteX504" fmla="*/ 131280 w 7586906"/>
              <a:gd name="connsiteY504" fmla="*/ 2409207 h 6325714"/>
              <a:gd name="connsiteX505" fmla="*/ 130623 w 7586906"/>
              <a:gd name="connsiteY505" fmla="*/ 2409490 h 6325714"/>
              <a:gd name="connsiteX506" fmla="*/ 129320 w 7586906"/>
              <a:gd name="connsiteY506" fmla="*/ 2411887 h 6325714"/>
              <a:gd name="connsiteX507" fmla="*/ 108858 w 7586906"/>
              <a:gd name="connsiteY507" fmla="*/ 2478231 h 6325714"/>
              <a:gd name="connsiteX508" fmla="*/ 59766 w 7586906"/>
              <a:gd name="connsiteY508" fmla="*/ 2526931 h 6325714"/>
              <a:gd name="connsiteX509" fmla="*/ 20288 w 7586906"/>
              <a:gd name="connsiteY509" fmla="*/ 2493157 h 6325714"/>
              <a:gd name="connsiteX510" fmla="*/ 114797 w 7586906"/>
              <a:gd name="connsiteY510" fmla="*/ 2367356 h 6325714"/>
              <a:gd name="connsiteX511" fmla="*/ 116978 w 7586906"/>
              <a:gd name="connsiteY511" fmla="*/ 2365191 h 6325714"/>
              <a:gd name="connsiteX512" fmla="*/ 161558 w 7586906"/>
              <a:gd name="connsiteY512" fmla="*/ 2295182 h 6325714"/>
              <a:gd name="connsiteX513" fmla="*/ 168635 w 7586906"/>
              <a:gd name="connsiteY513" fmla="*/ 2342313 h 6325714"/>
              <a:gd name="connsiteX514" fmla="*/ 186801 w 7586906"/>
              <a:gd name="connsiteY514" fmla="*/ 2333870 h 6325714"/>
              <a:gd name="connsiteX515" fmla="*/ 210643 w 7586906"/>
              <a:gd name="connsiteY515" fmla="*/ 2320533 h 6325714"/>
              <a:gd name="connsiteX516" fmla="*/ 210643 w 7586906"/>
              <a:gd name="connsiteY516" fmla="*/ 2320533 h 6325714"/>
              <a:gd name="connsiteX517" fmla="*/ 219169 w 7586906"/>
              <a:gd name="connsiteY517" fmla="*/ 2315021 h 6325714"/>
              <a:gd name="connsiteX518" fmla="*/ 534766 w 7586906"/>
              <a:gd name="connsiteY518" fmla="*/ 2169189 h 6325714"/>
              <a:gd name="connsiteX519" fmla="*/ 752780 w 7586906"/>
              <a:gd name="connsiteY519" fmla="*/ 2073377 h 6325714"/>
              <a:gd name="connsiteX520" fmla="*/ 843713 w 7586906"/>
              <a:gd name="connsiteY520" fmla="*/ 2049479 h 6325714"/>
              <a:gd name="connsiteX521" fmla="*/ 849041 w 7586906"/>
              <a:gd name="connsiteY521" fmla="*/ 2060033 h 6325714"/>
              <a:gd name="connsiteX522" fmla="*/ 887574 w 7586906"/>
              <a:gd name="connsiteY522" fmla="*/ 2044647 h 6325714"/>
              <a:gd name="connsiteX523" fmla="*/ 965606 w 7586906"/>
              <a:gd name="connsiteY523" fmla="*/ 2028758 h 6325714"/>
              <a:gd name="connsiteX524" fmla="*/ 1393520 w 7586906"/>
              <a:gd name="connsiteY524" fmla="*/ 1838183 h 6325714"/>
              <a:gd name="connsiteX525" fmla="*/ 1444318 w 7586906"/>
              <a:gd name="connsiteY525" fmla="*/ 1818733 h 6325714"/>
              <a:gd name="connsiteX526" fmla="*/ 1457230 w 7586906"/>
              <a:gd name="connsiteY526" fmla="*/ 1812555 h 6325714"/>
              <a:gd name="connsiteX527" fmla="*/ 1519649 w 7586906"/>
              <a:gd name="connsiteY527" fmla="*/ 1791157 h 6325714"/>
              <a:gd name="connsiteX528" fmla="*/ 2055653 w 7586906"/>
              <a:gd name="connsiteY528" fmla="*/ 1546034 h 6325714"/>
              <a:gd name="connsiteX529" fmla="*/ 2617789 w 7586906"/>
              <a:gd name="connsiteY529" fmla="*/ 1303721 h 6325714"/>
              <a:gd name="connsiteX530" fmla="*/ 2694378 w 7586906"/>
              <a:gd name="connsiteY530" fmla="*/ 1266423 h 6325714"/>
              <a:gd name="connsiteX531" fmla="*/ 2716674 w 7586906"/>
              <a:gd name="connsiteY531" fmla="*/ 1251304 h 6325714"/>
              <a:gd name="connsiteX532" fmla="*/ 2749710 w 7586906"/>
              <a:gd name="connsiteY532" fmla="*/ 1234004 h 6325714"/>
              <a:gd name="connsiteX533" fmla="*/ 2815169 w 7586906"/>
              <a:gd name="connsiteY533" fmla="*/ 1207011 h 6325714"/>
              <a:gd name="connsiteX534" fmla="*/ 2824151 w 7586906"/>
              <a:gd name="connsiteY534" fmla="*/ 1204363 h 6325714"/>
              <a:gd name="connsiteX535" fmla="*/ 3022380 w 7586906"/>
              <a:gd name="connsiteY535" fmla="*/ 1140334 h 6325714"/>
              <a:gd name="connsiteX536" fmla="*/ 3085614 w 7586906"/>
              <a:gd name="connsiteY536" fmla="*/ 1108182 h 6325714"/>
              <a:gd name="connsiteX537" fmla="*/ 3101353 w 7586906"/>
              <a:gd name="connsiteY537" fmla="*/ 1097725 h 6325714"/>
              <a:gd name="connsiteX538" fmla="*/ 3171197 w 7586906"/>
              <a:gd name="connsiteY538" fmla="*/ 1070066 h 6325714"/>
              <a:gd name="connsiteX539" fmla="*/ 3612139 w 7586906"/>
              <a:gd name="connsiteY539" fmla="*/ 893457 h 6325714"/>
              <a:gd name="connsiteX540" fmla="*/ 4119332 w 7586906"/>
              <a:gd name="connsiteY540" fmla="*/ 637499 h 6325714"/>
              <a:gd name="connsiteX541" fmla="*/ 4290626 w 7586906"/>
              <a:gd name="connsiteY541" fmla="*/ 583244 h 6325714"/>
              <a:gd name="connsiteX542" fmla="*/ 4467712 w 7586906"/>
              <a:gd name="connsiteY542" fmla="*/ 506298 h 6325714"/>
              <a:gd name="connsiteX543" fmla="*/ 4621455 w 7586906"/>
              <a:gd name="connsiteY543" fmla="*/ 452876 h 6325714"/>
              <a:gd name="connsiteX544" fmla="*/ 4758727 w 7586906"/>
              <a:gd name="connsiteY544" fmla="*/ 397376 h 6325714"/>
              <a:gd name="connsiteX545" fmla="*/ 4795586 w 7586906"/>
              <a:gd name="connsiteY545" fmla="*/ 358234 h 6325714"/>
              <a:gd name="connsiteX546" fmla="*/ 4796020 w 7586906"/>
              <a:gd name="connsiteY546" fmla="*/ 357434 h 6325714"/>
              <a:gd name="connsiteX547" fmla="*/ 4937825 w 7586906"/>
              <a:gd name="connsiteY547" fmla="*/ 288966 h 6325714"/>
              <a:gd name="connsiteX548" fmla="*/ 4943534 w 7586906"/>
              <a:gd name="connsiteY548" fmla="*/ 289563 h 6325714"/>
              <a:gd name="connsiteX549" fmla="*/ 5146612 w 7586906"/>
              <a:gd name="connsiteY549" fmla="*/ 191622 h 6325714"/>
              <a:gd name="connsiteX550" fmla="*/ 5104139 w 7586906"/>
              <a:gd name="connsiteY550" fmla="*/ 208707 h 6325714"/>
              <a:gd name="connsiteX551" fmla="*/ 5265856 w 7586906"/>
              <a:gd name="connsiteY551" fmla="*/ 130429 h 6325714"/>
              <a:gd name="connsiteX552" fmla="*/ 5285198 w 7586906"/>
              <a:gd name="connsiteY552" fmla="*/ 135556 h 6325714"/>
              <a:gd name="connsiteX553" fmla="*/ 5300080 w 7586906"/>
              <a:gd name="connsiteY553" fmla="*/ 128529 h 6325714"/>
              <a:gd name="connsiteX554" fmla="*/ 5375230 w 7586906"/>
              <a:gd name="connsiteY554" fmla="*/ 107762 h 6325714"/>
              <a:gd name="connsiteX555" fmla="*/ 5375474 w 7586906"/>
              <a:gd name="connsiteY555" fmla="*/ 111940 h 6325714"/>
              <a:gd name="connsiteX556" fmla="*/ 5498086 w 7586906"/>
              <a:gd name="connsiteY556" fmla="*/ 63983 h 6325714"/>
              <a:gd name="connsiteX557" fmla="*/ 5497972 w 7586906"/>
              <a:gd name="connsiteY557" fmla="*/ 64691 h 6325714"/>
              <a:gd name="connsiteX558" fmla="*/ 5497629 w 7586906"/>
              <a:gd name="connsiteY558" fmla="*/ 65634 h 6325714"/>
              <a:gd name="connsiteX559" fmla="*/ 5497874 w 7586906"/>
              <a:gd name="connsiteY559" fmla="*/ 65299 h 6325714"/>
              <a:gd name="connsiteX560" fmla="*/ 5500469 w 7586906"/>
              <a:gd name="connsiteY560" fmla="*/ 58672 h 6325714"/>
              <a:gd name="connsiteX561" fmla="*/ 5620995 w 7586906"/>
              <a:gd name="connsiteY561" fmla="*/ 29361 h 6325714"/>
              <a:gd name="connsiteX562" fmla="*/ 5654550 w 7586906"/>
              <a:gd name="connsiteY562" fmla="*/ 25912 h 6325714"/>
              <a:gd name="connsiteX563" fmla="*/ 5702469 w 7586906"/>
              <a:gd name="connsiteY563" fmla="*/ 1585 h 6325714"/>
              <a:gd name="connsiteX564" fmla="*/ 5659880 w 7586906"/>
              <a:gd name="connsiteY564" fmla="*/ 36466 h 6325714"/>
              <a:gd name="connsiteX565" fmla="*/ 5512832 w 7586906"/>
              <a:gd name="connsiteY565" fmla="*/ 109031 h 6325714"/>
              <a:gd name="connsiteX566" fmla="*/ 5513054 w 7586906"/>
              <a:gd name="connsiteY566" fmla="*/ 109547 h 6325714"/>
              <a:gd name="connsiteX567" fmla="*/ 5520162 w 7586906"/>
              <a:gd name="connsiteY567" fmla="*/ 124230 h 6325714"/>
              <a:gd name="connsiteX568" fmla="*/ 5521920 w 7586906"/>
              <a:gd name="connsiteY568" fmla="*/ 124696 h 6325714"/>
              <a:gd name="connsiteX569" fmla="*/ 5577104 w 7586906"/>
              <a:gd name="connsiteY569" fmla="*/ 104580 h 6325714"/>
              <a:gd name="connsiteX570" fmla="*/ 5648836 w 7586906"/>
              <a:gd name="connsiteY570" fmla="*/ 137304 h 6325714"/>
              <a:gd name="connsiteX571" fmla="*/ 5649183 w 7586906"/>
              <a:gd name="connsiteY571" fmla="*/ 136665 h 6325714"/>
              <a:gd name="connsiteX572" fmla="*/ 5649691 w 7586906"/>
              <a:gd name="connsiteY572" fmla="*/ 138159 h 6325714"/>
              <a:gd name="connsiteX573" fmla="*/ 5649270 w 7586906"/>
              <a:gd name="connsiteY573" fmla="*/ 136504 h 6325714"/>
              <a:gd name="connsiteX574" fmla="*/ 5649183 w 7586906"/>
              <a:gd name="connsiteY574" fmla="*/ 136665 h 6325714"/>
              <a:gd name="connsiteX575" fmla="*/ 5648602 w 7586906"/>
              <a:gd name="connsiteY575" fmla="*/ 134956 h 6325714"/>
              <a:gd name="connsiteX576" fmla="*/ 5643358 w 7586906"/>
              <a:gd name="connsiteY576" fmla="*/ 101112 h 6325714"/>
              <a:gd name="connsiteX577" fmla="*/ 5686954 w 7586906"/>
              <a:gd name="connsiteY577" fmla="*/ 50498 h 6325714"/>
              <a:gd name="connsiteX578" fmla="*/ 5687388 w 7586906"/>
              <a:gd name="connsiteY578" fmla="*/ 49699 h 6325714"/>
              <a:gd name="connsiteX579" fmla="*/ 5711230 w 7586906"/>
              <a:gd name="connsiteY579" fmla="*/ 36362 h 6325714"/>
              <a:gd name="connsiteX580" fmla="*/ 5711452 w 7586906"/>
              <a:gd name="connsiteY580" fmla="*/ 36878 h 6325714"/>
              <a:gd name="connsiteX581" fmla="*/ 5711441 w 7586906"/>
              <a:gd name="connsiteY581" fmla="*/ 35047 h 6325714"/>
              <a:gd name="connsiteX582" fmla="*/ 5711219 w 7586906"/>
              <a:gd name="connsiteY582" fmla="*/ 34530 h 6325714"/>
              <a:gd name="connsiteX583" fmla="*/ 5711208 w 7586906"/>
              <a:gd name="connsiteY583" fmla="*/ 32699 h 6325714"/>
              <a:gd name="connsiteX584" fmla="*/ 5781529 w 7586906"/>
              <a:gd name="connsiteY584" fmla="*/ 11566 h 6325714"/>
              <a:gd name="connsiteX585" fmla="*/ 5782185 w 7586906"/>
              <a:gd name="connsiteY585" fmla="*/ 11283 h 6325714"/>
              <a:gd name="connsiteX586" fmla="*/ 5782842 w 7586906"/>
              <a:gd name="connsiteY586" fmla="*/ 11000 h 6325714"/>
              <a:gd name="connsiteX587" fmla="*/ 5808241 w 7586906"/>
              <a:gd name="connsiteY587" fmla="*/ 1275 h 6325714"/>
              <a:gd name="connsiteX588" fmla="*/ 5807083 w 7586906"/>
              <a:gd name="connsiteY588" fmla="*/ 168 h 6325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Lst>
            <a:rect l="l" t="t" r="r" b="b"/>
            <a:pathLst>
              <a:path w="7586906" h="6325714">
                <a:moveTo>
                  <a:pt x="7320413" y="3760437"/>
                </a:moveTo>
                <a:cubicBezTo>
                  <a:pt x="7319545" y="3762035"/>
                  <a:pt x="7318465" y="3764949"/>
                  <a:pt x="7318253" y="3766264"/>
                </a:cubicBezTo>
                <a:cubicBezTo>
                  <a:pt x="7318475" y="3766779"/>
                  <a:pt x="7321325" y="3766164"/>
                  <a:pt x="7321102" y="3765647"/>
                </a:cubicBezTo>
                <a:cubicBezTo>
                  <a:pt x="7320657" y="3764615"/>
                  <a:pt x="7319545" y="3762035"/>
                  <a:pt x="7320413" y="3760437"/>
                </a:cubicBezTo>
                <a:close/>
                <a:moveTo>
                  <a:pt x="7445403" y="3428271"/>
                </a:moveTo>
                <a:cubicBezTo>
                  <a:pt x="7443737" y="3429601"/>
                  <a:pt x="7438767" y="3433426"/>
                  <a:pt x="7438767" y="3433426"/>
                </a:cubicBezTo>
                <a:lnTo>
                  <a:pt x="7438872" y="3433083"/>
                </a:lnTo>
                <a:lnTo>
                  <a:pt x="7444388" y="3428938"/>
                </a:lnTo>
                <a:cubicBezTo>
                  <a:pt x="7446242" y="3427565"/>
                  <a:pt x="7446236" y="3427606"/>
                  <a:pt x="7445403" y="3428271"/>
                </a:cubicBezTo>
                <a:close/>
                <a:moveTo>
                  <a:pt x="7083083" y="3403159"/>
                </a:moveTo>
                <a:cubicBezTo>
                  <a:pt x="7082426" y="3403442"/>
                  <a:pt x="7079132" y="3403026"/>
                  <a:pt x="7078476" y="3403309"/>
                </a:cubicBezTo>
                <a:cubicBezTo>
                  <a:pt x="7078476" y="3403309"/>
                  <a:pt x="7080901" y="3405323"/>
                  <a:pt x="7080901" y="3405323"/>
                </a:cubicBezTo>
                <a:cubicBezTo>
                  <a:pt x="7080901" y="3405323"/>
                  <a:pt x="7083305" y="3403675"/>
                  <a:pt x="7083083" y="3403159"/>
                </a:cubicBezTo>
                <a:close/>
                <a:moveTo>
                  <a:pt x="7272181" y="3052385"/>
                </a:moveTo>
                <a:lnTo>
                  <a:pt x="7270689" y="3053029"/>
                </a:lnTo>
                <a:lnTo>
                  <a:pt x="7270689" y="3053029"/>
                </a:lnTo>
                <a:close/>
                <a:moveTo>
                  <a:pt x="6580020" y="1466528"/>
                </a:moveTo>
                <a:cubicBezTo>
                  <a:pt x="6579585" y="1467327"/>
                  <a:pt x="6578928" y="1467611"/>
                  <a:pt x="6578494" y="1468410"/>
                </a:cubicBezTo>
                <a:lnTo>
                  <a:pt x="6579022" y="1467611"/>
                </a:lnTo>
                <a:close/>
                <a:moveTo>
                  <a:pt x="5998520" y="1134603"/>
                </a:moveTo>
                <a:cubicBezTo>
                  <a:pt x="5998319" y="1137749"/>
                  <a:pt x="5998775" y="1140613"/>
                  <a:pt x="6001602" y="1136334"/>
                </a:cubicBezTo>
                <a:cubicBezTo>
                  <a:pt x="6000501" y="1135585"/>
                  <a:pt x="5999622" y="1135352"/>
                  <a:pt x="5998520" y="1134603"/>
                </a:cubicBezTo>
                <a:close/>
                <a:moveTo>
                  <a:pt x="5277369" y="373923"/>
                </a:moveTo>
                <a:cubicBezTo>
                  <a:pt x="5276712" y="374206"/>
                  <a:pt x="5274086" y="375338"/>
                  <a:pt x="5273651" y="376137"/>
                </a:cubicBezTo>
                <a:cubicBezTo>
                  <a:pt x="5272994" y="376420"/>
                  <a:pt x="5272783" y="377735"/>
                  <a:pt x="5273439" y="377452"/>
                </a:cubicBezTo>
                <a:cubicBezTo>
                  <a:pt x="5274096" y="377169"/>
                  <a:pt x="5275198" y="377917"/>
                  <a:pt x="5275854" y="377634"/>
                </a:cubicBezTo>
                <a:cubicBezTo>
                  <a:pt x="5275632" y="377119"/>
                  <a:pt x="5276935" y="374722"/>
                  <a:pt x="5277369" y="373923"/>
                </a:cubicBezTo>
                <a:close/>
                <a:moveTo>
                  <a:pt x="5498520" y="63185"/>
                </a:moveTo>
                <a:cubicBezTo>
                  <a:pt x="5498096" y="65815"/>
                  <a:pt x="5497440" y="66098"/>
                  <a:pt x="5497874" y="65299"/>
                </a:cubicBezTo>
                <a:lnTo>
                  <a:pt x="5497972" y="64691"/>
                </a:lnTo>
                <a:close/>
                <a:moveTo>
                  <a:pt x="5820454" y="49252"/>
                </a:moveTo>
                <a:cubicBezTo>
                  <a:pt x="5819824" y="49370"/>
                  <a:pt x="5818179" y="49620"/>
                  <a:pt x="5818179" y="49620"/>
                </a:cubicBezTo>
                <a:lnTo>
                  <a:pt x="5820189" y="49281"/>
                </a:lnTo>
                <a:close/>
                <a:moveTo>
                  <a:pt x="5807083" y="168"/>
                </a:moveTo>
                <a:cubicBezTo>
                  <a:pt x="5806862" y="-119"/>
                  <a:pt x="5807357" y="127"/>
                  <a:pt x="5810223" y="2257"/>
                </a:cubicBezTo>
                <a:cubicBezTo>
                  <a:pt x="5815953" y="6519"/>
                  <a:pt x="5850039" y="18752"/>
                  <a:pt x="5857115" y="27941"/>
                </a:cubicBezTo>
                <a:cubicBezTo>
                  <a:pt x="5850791" y="34950"/>
                  <a:pt x="5846605" y="41498"/>
                  <a:pt x="5841226" y="45729"/>
                </a:cubicBezTo>
                <a:lnTo>
                  <a:pt x="5820189" y="49281"/>
                </a:lnTo>
                <a:lnTo>
                  <a:pt x="5816643" y="49671"/>
                </a:lnTo>
                <a:cubicBezTo>
                  <a:pt x="5806337" y="51053"/>
                  <a:pt x="5772358" y="57133"/>
                  <a:pt x="5766099" y="75130"/>
                </a:cubicBezTo>
                <a:cubicBezTo>
                  <a:pt x="5766099" y="75130"/>
                  <a:pt x="5767613" y="71417"/>
                  <a:pt x="5765007" y="76212"/>
                </a:cubicBezTo>
                <a:cubicBezTo>
                  <a:pt x="5761312" y="82089"/>
                  <a:pt x="5741642" y="96075"/>
                  <a:pt x="5729366" y="98307"/>
                </a:cubicBezTo>
                <a:cubicBezTo>
                  <a:pt x="5730912" y="100088"/>
                  <a:pt x="5732692" y="104217"/>
                  <a:pt x="5733804" y="106797"/>
                </a:cubicBezTo>
                <a:cubicBezTo>
                  <a:pt x="5728012" y="129489"/>
                  <a:pt x="5704306" y="128692"/>
                  <a:pt x="5688821" y="145158"/>
                </a:cubicBezTo>
                <a:cubicBezTo>
                  <a:pt x="5689923" y="145907"/>
                  <a:pt x="5714190" y="167880"/>
                  <a:pt x="5719687" y="169794"/>
                </a:cubicBezTo>
                <a:cubicBezTo>
                  <a:pt x="5719687" y="169794"/>
                  <a:pt x="5713555" y="171826"/>
                  <a:pt x="5721880" y="169461"/>
                </a:cubicBezTo>
                <a:cubicBezTo>
                  <a:pt x="5733277" y="166996"/>
                  <a:pt x="5764852" y="162565"/>
                  <a:pt x="5781990" y="166193"/>
                </a:cubicBezTo>
                <a:cubicBezTo>
                  <a:pt x="5781990" y="166193"/>
                  <a:pt x="5781111" y="165960"/>
                  <a:pt x="5782869" y="166426"/>
                </a:cubicBezTo>
                <a:cubicBezTo>
                  <a:pt x="5783971" y="167174"/>
                  <a:pt x="5788822" y="171203"/>
                  <a:pt x="5786428" y="174683"/>
                </a:cubicBezTo>
                <a:cubicBezTo>
                  <a:pt x="5785772" y="174966"/>
                  <a:pt x="5785772" y="174966"/>
                  <a:pt x="5785994" y="175482"/>
                </a:cubicBezTo>
                <a:cubicBezTo>
                  <a:pt x="5785571" y="178113"/>
                  <a:pt x="5790655" y="184488"/>
                  <a:pt x="5793737" y="186220"/>
                </a:cubicBezTo>
                <a:cubicBezTo>
                  <a:pt x="5777554" y="195643"/>
                  <a:pt x="5765298" y="201538"/>
                  <a:pt x="5760787" y="218169"/>
                </a:cubicBezTo>
                <a:cubicBezTo>
                  <a:pt x="5728758" y="257678"/>
                  <a:pt x="5663128" y="255370"/>
                  <a:pt x="5643419" y="299972"/>
                </a:cubicBezTo>
                <a:cubicBezTo>
                  <a:pt x="5645367" y="295460"/>
                  <a:pt x="5642985" y="300771"/>
                  <a:pt x="5642985" y="300771"/>
                </a:cubicBezTo>
                <a:cubicBezTo>
                  <a:pt x="5642985" y="300771"/>
                  <a:pt x="5643419" y="299972"/>
                  <a:pt x="5643419" y="299972"/>
                </a:cubicBezTo>
                <a:cubicBezTo>
                  <a:pt x="5643207" y="301287"/>
                  <a:pt x="5642772" y="302087"/>
                  <a:pt x="5641904" y="303685"/>
                </a:cubicBezTo>
                <a:cubicBezTo>
                  <a:pt x="5636270" y="315905"/>
                  <a:pt x="5595120" y="334254"/>
                  <a:pt x="5572463" y="325050"/>
                </a:cubicBezTo>
                <a:cubicBezTo>
                  <a:pt x="5558895" y="331511"/>
                  <a:pt x="5546195" y="336373"/>
                  <a:pt x="5533061" y="342035"/>
                </a:cubicBezTo>
                <a:cubicBezTo>
                  <a:pt x="5533061" y="342035"/>
                  <a:pt x="5533284" y="342551"/>
                  <a:pt x="5533284" y="342551"/>
                </a:cubicBezTo>
                <a:cubicBezTo>
                  <a:pt x="5532649" y="346497"/>
                  <a:pt x="5529842" y="354437"/>
                  <a:pt x="5527458" y="359749"/>
                </a:cubicBezTo>
                <a:cubicBezTo>
                  <a:pt x="5527024" y="360548"/>
                  <a:pt x="5526590" y="361347"/>
                  <a:pt x="5526813" y="361863"/>
                </a:cubicBezTo>
                <a:cubicBezTo>
                  <a:pt x="5556428" y="360113"/>
                  <a:pt x="5585387" y="358644"/>
                  <a:pt x="5615002" y="356894"/>
                </a:cubicBezTo>
                <a:cubicBezTo>
                  <a:pt x="5619610" y="356744"/>
                  <a:pt x="5623995" y="356077"/>
                  <a:pt x="5628825" y="356443"/>
                </a:cubicBezTo>
                <a:cubicBezTo>
                  <a:pt x="5640021" y="357125"/>
                  <a:pt x="5652530" y="357241"/>
                  <a:pt x="5663949" y="358438"/>
                </a:cubicBezTo>
                <a:cubicBezTo>
                  <a:pt x="5701370" y="340471"/>
                  <a:pt x="5718497" y="342267"/>
                  <a:pt x="5730531" y="373797"/>
                </a:cubicBezTo>
                <a:cubicBezTo>
                  <a:pt x="5732724" y="373464"/>
                  <a:pt x="5730531" y="373797"/>
                  <a:pt x="5728996" y="373847"/>
                </a:cubicBezTo>
                <a:cubicBezTo>
                  <a:pt x="5726803" y="374182"/>
                  <a:pt x="5725267" y="374232"/>
                  <a:pt x="5730531" y="373797"/>
                </a:cubicBezTo>
                <a:cubicBezTo>
                  <a:pt x="5731410" y="374030"/>
                  <a:pt x="5732724" y="373464"/>
                  <a:pt x="5734259" y="373414"/>
                </a:cubicBezTo>
                <a:cubicBezTo>
                  <a:pt x="5757944" y="370549"/>
                  <a:pt x="5798703" y="398264"/>
                  <a:pt x="5831549" y="385942"/>
                </a:cubicBezTo>
                <a:cubicBezTo>
                  <a:pt x="5822366" y="391736"/>
                  <a:pt x="5810990" y="397864"/>
                  <a:pt x="5801150" y="403941"/>
                </a:cubicBezTo>
                <a:cubicBezTo>
                  <a:pt x="5834472" y="398144"/>
                  <a:pt x="5867128" y="390800"/>
                  <a:pt x="5900673" y="385519"/>
                </a:cubicBezTo>
                <a:cubicBezTo>
                  <a:pt x="5900037" y="389465"/>
                  <a:pt x="5900906" y="387866"/>
                  <a:pt x="5900895" y="386035"/>
                </a:cubicBezTo>
                <a:cubicBezTo>
                  <a:pt x="5900673" y="385519"/>
                  <a:pt x="5900673" y="385519"/>
                  <a:pt x="5900673" y="385519"/>
                </a:cubicBezTo>
                <a:cubicBezTo>
                  <a:pt x="5901107" y="384720"/>
                  <a:pt x="5901541" y="383920"/>
                  <a:pt x="5901753" y="382606"/>
                </a:cubicBezTo>
                <a:cubicBezTo>
                  <a:pt x="5906243" y="362311"/>
                  <a:pt x="5949904" y="360626"/>
                  <a:pt x="5962753" y="381401"/>
                </a:cubicBezTo>
                <a:cubicBezTo>
                  <a:pt x="5978091" y="377238"/>
                  <a:pt x="5985727" y="369662"/>
                  <a:pt x="5984955" y="387743"/>
                </a:cubicBezTo>
                <a:cubicBezTo>
                  <a:pt x="6033688" y="390602"/>
                  <a:pt x="6076745" y="360415"/>
                  <a:pt x="6125056" y="365904"/>
                </a:cubicBezTo>
                <a:cubicBezTo>
                  <a:pt x="6105387" y="379891"/>
                  <a:pt x="6086819" y="394625"/>
                  <a:pt x="6067595" y="409643"/>
                </a:cubicBezTo>
                <a:cubicBezTo>
                  <a:pt x="6036837" y="441261"/>
                  <a:pt x="5999648" y="461575"/>
                  <a:pt x="5960501" y="484570"/>
                </a:cubicBezTo>
                <a:cubicBezTo>
                  <a:pt x="5940748" y="521846"/>
                  <a:pt x="5897765" y="526911"/>
                  <a:pt x="5907893" y="570278"/>
                </a:cubicBezTo>
                <a:cubicBezTo>
                  <a:pt x="5910552" y="574639"/>
                  <a:pt x="5913645" y="578202"/>
                  <a:pt x="5916304" y="582563"/>
                </a:cubicBezTo>
                <a:cubicBezTo>
                  <a:pt x="5934757" y="623566"/>
                  <a:pt x="5952497" y="579813"/>
                  <a:pt x="5983755" y="596325"/>
                </a:cubicBezTo>
                <a:cubicBezTo>
                  <a:pt x="5981044" y="620748"/>
                  <a:pt x="5962647" y="626843"/>
                  <a:pt x="5947649" y="651666"/>
                </a:cubicBezTo>
                <a:cubicBezTo>
                  <a:pt x="5928521" y="683166"/>
                  <a:pt x="5902982" y="669084"/>
                  <a:pt x="5893851" y="646094"/>
                </a:cubicBezTo>
                <a:cubicBezTo>
                  <a:pt x="5886054" y="626200"/>
                  <a:pt x="5863991" y="605725"/>
                  <a:pt x="5842649" y="633896"/>
                </a:cubicBezTo>
                <a:cubicBezTo>
                  <a:pt x="5842215" y="634695"/>
                  <a:pt x="5841345" y="636294"/>
                  <a:pt x="5840477" y="637892"/>
                </a:cubicBezTo>
                <a:cubicBezTo>
                  <a:pt x="5830924" y="655472"/>
                  <a:pt x="5757977" y="677738"/>
                  <a:pt x="5733309" y="699998"/>
                </a:cubicBezTo>
                <a:cubicBezTo>
                  <a:pt x="5758305" y="696567"/>
                  <a:pt x="5784161" y="689705"/>
                  <a:pt x="5809370" y="684958"/>
                </a:cubicBezTo>
                <a:cubicBezTo>
                  <a:pt x="5787594" y="713927"/>
                  <a:pt x="5747683" y="718892"/>
                  <a:pt x="5730747" y="750059"/>
                </a:cubicBezTo>
                <a:cubicBezTo>
                  <a:pt x="5784746" y="752485"/>
                  <a:pt x="5822040" y="712543"/>
                  <a:pt x="5874714" y="713704"/>
                </a:cubicBezTo>
                <a:cubicBezTo>
                  <a:pt x="5875583" y="712105"/>
                  <a:pt x="5876674" y="711023"/>
                  <a:pt x="5877542" y="709425"/>
                </a:cubicBezTo>
                <a:cubicBezTo>
                  <a:pt x="5910251" y="711236"/>
                  <a:pt x="5934071" y="694236"/>
                  <a:pt x="5966504" y="686376"/>
                </a:cubicBezTo>
                <a:cubicBezTo>
                  <a:pt x="5967384" y="686609"/>
                  <a:pt x="5970688" y="688856"/>
                  <a:pt x="5970699" y="690687"/>
                </a:cubicBezTo>
                <a:cubicBezTo>
                  <a:pt x="5970710" y="692519"/>
                  <a:pt x="5968093" y="695482"/>
                  <a:pt x="5970296" y="696980"/>
                </a:cubicBezTo>
                <a:cubicBezTo>
                  <a:pt x="5970296" y="696980"/>
                  <a:pt x="5969417" y="696747"/>
                  <a:pt x="5971175" y="697213"/>
                </a:cubicBezTo>
                <a:cubicBezTo>
                  <a:pt x="5972934" y="697679"/>
                  <a:pt x="5978887" y="702457"/>
                  <a:pt x="5980656" y="704754"/>
                </a:cubicBezTo>
                <a:cubicBezTo>
                  <a:pt x="5984374" y="702539"/>
                  <a:pt x="5988536" y="701357"/>
                  <a:pt x="5992476" y="699659"/>
                </a:cubicBezTo>
                <a:cubicBezTo>
                  <a:pt x="6007803" y="693664"/>
                  <a:pt x="6024167" y="677430"/>
                  <a:pt x="6037174" y="687734"/>
                </a:cubicBezTo>
                <a:cubicBezTo>
                  <a:pt x="6050182" y="698039"/>
                  <a:pt x="6029390" y="707613"/>
                  <a:pt x="6021108" y="717302"/>
                </a:cubicBezTo>
                <a:cubicBezTo>
                  <a:pt x="6021108" y="717302"/>
                  <a:pt x="6020663" y="716270"/>
                  <a:pt x="6021330" y="717818"/>
                </a:cubicBezTo>
                <a:cubicBezTo>
                  <a:pt x="6021998" y="719366"/>
                  <a:pt x="6025324" y="725277"/>
                  <a:pt x="6027750" y="727291"/>
                </a:cubicBezTo>
                <a:cubicBezTo>
                  <a:pt x="6050119" y="724991"/>
                  <a:pt x="6065425" y="715335"/>
                  <a:pt x="6087838" y="720360"/>
                </a:cubicBezTo>
                <a:cubicBezTo>
                  <a:pt x="6085741" y="737175"/>
                  <a:pt x="6068657" y="742703"/>
                  <a:pt x="6059962" y="756855"/>
                </a:cubicBezTo>
                <a:cubicBezTo>
                  <a:pt x="6067185" y="753741"/>
                  <a:pt x="6080530" y="746764"/>
                  <a:pt x="6086685" y="748395"/>
                </a:cubicBezTo>
                <a:cubicBezTo>
                  <a:pt x="6104045" y="752539"/>
                  <a:pt x="6088274" y="757501"/>
                  <a:pt x="6085023" y="764411"/>
                </a:cubicBezTo>
                <a:cubicBezTo>
                  <a:pt x="6077651" y="779827"/>
                  <a:pt x="6071582" y="792847"/>
                  <a:pt x="6063988" y="807747"/>
                </a:cubicBezTo>
                <a:cubicBezTo>
                  <a:pt x="6109989" y="793426"/>
                  <a:pt x="6121491" y="771333"/>
                  <a:pt x="6135980" y="734489"/>
                </a:cubicBezTo>
                <a:cubicBezTo>
                  <a:pt x="6145238" y="741514"/>
                  <a:pt x="6156932" y="752384"/>
                  <a:pt x="6152611" y="764039"/>
                </a:cubicBezTo>
                <a:cubicBezTo>
                  <a:pt x="6144837" y="785748"/>
                  <a:pt x="6180543" y="812582"/>
                  <a:pt x="6193244" y="807719"/>
                </a:cubicBezTo>
                <a:cubicBezTo>
                  <a:pt x="6245791" y="786904"/>
                  <a:pt x="6265418" y="803533"/>
                  <a:pt x="6313210" y="795172"/>
                </a:cubicBezTo>
                <a:cubicBezTo>
                  <a:pt x="6315138" y="824938"/>
                  <a:pt x="6274560" y="828355"/>
                  <a:pt x="6286795" y="856738"/>
                </a:cubicBezTo>
                <a:cubicBezTo>
                  <a:pt x="6253049" y="855680"/>
                  <a:pt x="6212540" y="859258"/>
                  <a:pt x="6185431" y="879951"/>
                </a:cubicBezTo>
                <a:lnTo>
                  <a:pt x="6163755" y="906543"/>
                </a:lnTo>
                <a:lnTo>
                  <a:pt x="6163585" y="905566"/>
                </a:lnTo>
                <a:cubicBezTo>
                  <a:pt x="6163532" y="905895"/>
                  <a:pt x="6163537" y="906811"/>
                  <a:pt x="6163537" y="906811"/>
                </a:cubicBezTo>
                <a:lnTo>
                  <a:pt x="6163755" y="906543"/>
                </a:lnTo>
                <a:lnTo>
                  <a:pt x="6163982" y="907843"/>
                </a:lnTo>
                <a:cubicBezTo>
                  <a:pt x="6164893" y="913569"/>
                  <a:pt x="6159947" y="931001"/>
                  <a:pt x="6177646" y="917863"/>
                </a:cubicBezTo>
                <a:cubicBezTo>
                  <a:pt x="6204083" y="897900"/>
                  <a:pt x="6224070" y="900912"/>
                  <a:pt x="6242830" y="919139"/>
                </a:cubicBezTo>
                <a:cubicBezTo>
                  <a:pt x="6228192" y="930345"/>
                  <a:pt x="6220820" y="945762"/>
                  <a:pt x="6209488" y="959214"/>
                </a:cubicBezTo>
                <a:cubicBezTo>
                  <a:pt x="6252873" y="947856"/>
                  <a:pt x="6280749" y="911361"/>
                  <a:pt x="6325733" y="910941"/>
                </a:cubicBezTo>
                <a:cubicBezTo>
                  <a:pt x="6325956" y="911457"/>
                  <a:pt x="6326178" y="911973"/>
                  <a:pt x="6326623" y="913005"/>
                </a:cubicBezTo>
                <a:cubicBezTo>
                  <a:pt x="6330627" y="922294"/>
                  <a:pt x="6324612" y="944471"/>
                  <a:pt x="6302719" y="953296"/>
                </a:cubicBezTo>
                <a:cubicBezTo>
                  <a:pt x="6264419" y="971030"/>
                  <a:pt x="6254982" y="1008755"/>
                  <a:pt x="6209076" y="1001616"/>
                </a:cubicBezTo>
                <a:cubicBezTo>
                  <a:pt x="6195285" y="1007561"/>
                  <a:pt x="6181918" y="1010875"/>
                  <a:pt x="6169684" y="1020432"/>
                </a:cubicBezTo>
                <a:cubicBezTo>
                  <a:pt x="6169907" y="1020948"/>
                  <a:pt x="6169907" y="1020948"/>
                  <a:pt x="6169250" y="1021231"/>
                </a:cubicBezTo>
                <a:cubicBezTo>
                  <a:pt x="6165977" y="1024478"/>
                  <a:pt x="6151339" y="1035684"/>
                  <a:pt x="6145440" y="1040063"/>
                </a:cubicBezTo>
                <a:cubicBezTo>
                  <a:pt x="6138101" y="1060973"/>
                  <a:pt x="6127879" y="1077006"/>
                  <a:pt x="6106453" y="1090526"/>
                </a:cubicBezTo>
                <a:cubicBezTo>
                  <a:pt x="6112882" y="1101829"/>
                  <a:pt x="6118878" y="1113932"/>
                  <a:pt x="6125530" y="1125752"/>
                </a:cubicBezTo>
                <a:cubicBezTo>
                  <a:pt x="6125753" y="1126268"/>
                  <a:pt x="6125753" y="1126268"/>
                  <a:pt x="6125753" y="1126268"/>
                </a:cubicBezTo>
                <a:cubicBezTo>
                  <a:pt x="6125541" y="1127583"/>
                  <a:pt x="6127321" y="1131712"/>
                  <a:pt x="6128210" y="1133776"/>
                </a:cubicBezTo>
                <a:cubicBezTo>
                  <a:pt x="6143071" y="1123086"/>
                  <a:pt x="6153546" y="1113063"/>
                  <a:pt x="6170609" y="1103872"/>
                </a:cubicBezTo>
                <a:cubicBezTo>
                  <a:pt x="6180015" y="1098593"/>
                  <a:pt x="6190554" y="1099558"/>
                  <a:pt x="6194992" y="1108048"/>
                </a:cubicBezTo>
                <a:cubicBezTo>
                  <a:pt x="6197428" y="1111894"/>
                  <a:pt x="6194199" y="1122466"/>
                  <a:pt x="6191138" y="1124397"/>
                </a:cubicBezTo>
                <a:cubicBezTo>
                  <a:pt x="6133613" y="1157149"/>
                  <a:pt x="6178195" y="1163022"/>
                  <a:pt x="6193078" y="1193936"/>
                </a:cubicBezTo>
                <a:cubicBezTo>
                  <a:pt x="6194858" y="1198064"/>
                  <a:pt x="6196415" y="1201677"/>
                  <a:pt x="6196659" y="1205856"/>
                </a:cubicBezTo>
                <a:cubicBezTo>
                  <a:pt x="6202135" y="1204107"/>
                  <a:pt x="6207389" y="1201842"/>
                  <a:pt x="6212643" y="1199578"/>
                </a:cubicBezTo>
                <a:cubicBezTo>
                  <a:pt x="6174481" y="1241118"/>
                  <a:pt x="6193049" y="1264323"/>
                  <a:pt x="6220664" y="1295869"/>
                </a:cubicBezTo>
                <a:cubicBezTo>
                  <a:pt x="6223345" y="1303893"/>
                  <a:pt x="6226459" y="1311118"/>
                  <a:pt x="6229796" y="1318859"/>
                </a:cubicBezTo>
                <a:cubicBezTo>
                  <a:pt x="6271878" y="1309898"/>
                  <a:pt x="6247196" y="1254445"/>
                  <a:pt x="6299840" y="1288054"/>
                </a:cubicBezTo>
                <a:cubicBezTo>
                  <a:pt x="6302753" y="1298425"/>
                  <a:pt x="6303018" y="1306266"/>
                  <a:pt x="6294959" y="1316472"/>
                </a:cubicBezTo>
                <a:cubicBezTo>
                  <a:pt x="6299630" y="1327309"/>
                  <a:pt x="6304524" y="1338663"/>
                  <a:pt x="6309418" y="1350017"/>
                </a:cubicBezTo>
                <a:cubicBezTo>
                  <a:pt x="6327848" y="1349415"/>
                  <a:pt x="6346935" y="1348532"/>
                  <a:pt x="6365366" y="1347931"/>
                </a:cubicBezTo>
                <a:cubicBezTo>
                  <a:pt x="6368437" y="1347831"/>
                  <a:pt x="6371721" y="1346415"/>
                  <a:pt x="6374581" y="1347631"/>
                </a:cubicBezTo>
                <a:cubicBezTo>
                  <a:pt x="6385141" y="1352257"/>
                  <a:pt x="6394791" y="1351157"/>
                  <a:pt x="6407490" y="1346295"/>
                </a:cubicBezTo>
                <a:cubicBezTo>
                  <a:pt x="6435803" y="1346942"/>
                  <a:pt x="6456236" y="1350986"/>
                  <a:pt x="6469518" y="1370963"/>
                </a:cubicBezTo>
                <a:cubicBezTo>
                  <a:pt x="6480758" y="1378968"/>
                  <a:pt x="6491963" y="1381481"/>
                  <a:pt x="6507757" y="1380181"/>
                </a:cubicBezTo>
                <a:cubicBezTo>
                  <a:pt x="6486064" y="1385861"/>
                  <a:pt x="6464583" y="1390225"/>
                  <a:pt x="6442001" y="1393839"/>
                </a:cubicBezTo>
                <a:cubicBezTo>
                  <a:pt x="6420732" y="1396887"/>
                  <a:pt x="6403012" y="1406361"/>
                  <a:pt x="6393458" y="1423942"/>
                </a:cubicBezTo>
                <a:cubicBezTo>
                  <a:pt x="6377603" y="1452195"/>
                  <a:pt x="6365011" y="1475371"/>
                  <a:pt x="6325268" y="1471696"/>
                </a:cubicBezTo>
                <a:cubicBezTo>
                  <a:pt x="6314730" y="1470731"/>
                  <a:pt x="6298768" y="1480671"/>
                  <a:pt x="6296872" y="1494339"/>
                </a:cubicBezTo>
                <a:cubicBezTo>
                  <a:pt x="6300674" y="1506774"/>
                  <a:pt x="6327048" y="1475824"/>
                  <a:pt x="6323512" y="1509170"/>
                </a:cubicBezTo>
                <a:cubicBezTo>
                  <a:pt x="6343181" y="1495184"/>
                  <a:pt x="6359811" y="1524732"/>
                  <a:pt x="6368040" y="1505886"/>
                </a:cubicBezTo>
                <a:cubicBezTo>
                  <a:pt x="6382117" y="1473504"/>
                  <a:pt x="6417536" y="1450894"/>
                  <a:pt x="6446473" y="1445763"/>
                </a:cubicBezTo>
                <a:cubicBezTo>
                  <a:pt x="6499306" y="1436452"/>
                  <a:pt x="6544629" y="1418752"/>
                  <a:pt x="6589285" y="1399503"/>
                </a:cubicBezTo>
                <a:cubicBezTo>
                  <a:pt x="6596329" y="1403197"/>
                  <a:pt x="6602716" y="1407176"/>
                  <a:pt x="6609114" y="1412986"/>
                </a:cubicBezTo>
                <a:cubicBezTo>
                  <a:pt x="6662107" y="1431144"/>
                  <a:pt x="6715947" y="1444041"/>
                  <a:pt x="6758486" y="1475885"/>
                </a:cubicBezTo>
                <a:cubicBezTo>
                  <a:pt x="6735057" y="1484760"/>
                  <a:pt x="6714836" y="1479401"/>
                  <a:pt x="6691576" y="1479636"/>
                </a:cubicBezTo>
                <a:cubicBezTo>
                  <a:pt x="6649663" y="1479957"/>
                  <a:pt x="6625808" y="1453521"/>
                  <a:pt x="6581322" y="1464131"/>
                </a:cubicBezTo>
                <a:lnTo>
                  <a:pt x="6579022" y="1467611"/>
                </a:lnTo>
                <a:lnTo>
                  <a:pt x="6565163" y="1482646"/>
                </a:lnTo>
                <a:cubicBezTo>
                  <a:pt x="6558960" y="1486774"/>
                  <a:pt x="6551628" y="1490087"/>
                  <a:pt x="6543531" y="1493883"/>
                </a:cubicBezTo>
                <a:cubicBezTo>
                  <a:pt x="6541529" y="1489239"/>
                  <a:pt x="6539527" y="1484595"/>
                  <a:pt x="6538404" y="1480183"/>
                </a:cubicBezTo>
                <a:cubicBezTo>
                  <a:pt x="6533383" y="1484795"/>
                  <a:pt x="6540882" y="1491353"/>
                  <a:pt x="6543531" y="1493883"/>
                </a:cubicBezTo>
                <a:cubicBezTo>
                  <a:pt x="6521245" y="1510834"/>
                  <a:pt x="6493399" y="1514881"/>
                  <a:pt x="6477289" y="1537125"/>
                </a:cubicBezTo>
                <a:cubicBezTo>
                  <a:pt x="6501037" y="1545247"/>
                  <a:pt x="6527940" y="1529978"/>
                  <a:pt x="6545861" y="1517357"/>
                </a:cubicBezTo>
                <a:cubicBezTo>
                  <a:pt x="6587604" y="1487737"/>
                  <a:pt x="6592996" y="1509278"/>
                  <a:pt x="6624032" y="1525275"/>
                </a:cubicBezTo>
                <a:cubicBezTo>
                  <a:pt x="6623375" y="1525558"/>
                  <a:pt x="6622718" y="1525841"/>
                  <a:pt x="6622284" y="1526640"/>
                </a:cubicBezTo>
                <a:cubicBezTo>
                  <a:pt x="6615082" y="1533416"/>
                  <a:pt x="6590413" y="1555677"/>
                  <a:pt x="6573530" y="1558059"/>
                </a:cubicBezTo>
                <a:cubicBezTo>
                  <a:pt x="6557463" y="1587628"/>
                  <a:pt x="6576084" y="1582048"/>
                  <a:pt x="6601992" y="1584344"/>
                </a:cubicBezTo>
                <a:cubicBezTo>
                  <a:pt x="6610942" y="1576202"/>
                  <a:pt x="6631131" y="1576067"/>
                  <a:pt x="6629870" y="1585790"/>
                </a:cubicBezTo>
                <a:cubicBezTo>
                  <a:pt x="6627806" y="1608098"/>
                  <a:pt x="6609567" y="1603721"/>
                  <a:pt x="6591793" y="1604039"/>
                </a:cubicBezTo>
                <a:cubicBezTo>
                  <a:pt x="6569031" y="1614463"/>
                  <a:pt x="6547148" y="1625120"/>
                  <a:pt x="6524386" y="1635543"/>
                </a:cubicBezTo>
                <a:cubicBezTo>
                  <a:pt x="6516644" y="1662747"/>
                  <a:pt x="6493362" y="1659319"/>
                  <a:pt x="6468853" y="1671108"/>
                </a:cubicBezTo>
                <a:cubicBezTo>
                  <a:pt x="6460147" y="1683429"/>
                  <a:pt x="6452097" y="1695466"/>
                  <a:pt x="6443168" y="1707270"/>
                </a:cubicBezTo>
                <a:cubicBezTo>
                  <a:pt x="6422175" y="1719991"/>
                  <a:pt x="6414740" y="1724420"/>
                  <a:pt x="6421456" y="1747228"/>
                </a:cubicBezTo>
                <a:cubicBezTo>
                  <a:pt x="6426160" y="1763559"/>
                  <a:pt x="6447546" y="1780654"/>
                  <a:pt x="6418693" y="1800434"/>
                </a:cubicBezTo>
                <a:cubicBezTo>
                  <a:pt x="6407762" y="1807594"/>
                  <a:pt x="6390910" y="1815470"/>
                  <a:pt x="6378667" y="1823196"/>
                </a:cubicBezTo>
                <a:cubicBezTo>
                  <a:pt x="6379334" y="1824744"/>
                  <a:pt x="6383317" y="1830371"/>
                  <a:pt x="6385509" y="1830038"/>
                </a:cubicBezTo>
                <a:cubicBezTo>
                  <a:pt x="6465744" y="1815647"/>
                  <a:pt x="6539687" y="1813758"/>
                  <a:pt x="6618472" y="1814068"/>
                </a:cubicBezTo>
                <a:cubicBezTo>
                  <a:pt x="6641679" y="1804676"/>
                  <a:pt x="6665109" y="1795801"/>
                  <a:pt x="6683401" y="1809334"/>
                </a:cubicBezTo>
                <a:cubicBezTo>
                  <a:pt x="6693760" y="1817108"/>
                  <a:pt x="6674727" y="1827148"/>
                  <a:pt x="6665745" y="1829796"/>
                </a:cubicBezTo>
                <a:cubicBezTo>
                  <a:pt x="6665967" y="1830312"/>
                  <a:pt x="6665967" y="1830312"/>
                  <a:pt x="6665967" y="1830312"/>
                </a:cubicBezTo>
                <a:cubicBezTo>
                  <a:pt x="6673022" y="1835838"/>
                  <a:pt x="6681602" y="1839483"/>
                  <a:pt x="6690404" y="1843645"/>
                </a:cubicBezTo>
                <a:lnTo>
                  <a:pt x="6692427" y="1842794"/>
                </a:lnTo>
                <a:lnTo>
                  <a:pt x="6721551" y="1830543"/>
                </a:lnTo>
                <a:cubicBezTo>
                  <a:pt x="6749722" y="1824424"/>
                  <a:pt x="6770901" y="1836637"/>
                  <a:pt x="6802544" y="1843651"/>
                </a:cubicBezTo>
                <a:cubicBezTo>
                  <a:pt x="6820327" y="1845164"/>
                  <a:pt x="6826301" y="1853605"/>
                  <a:pt x="6829893" y="1867355"/>
                </a:cubicBezTo>
                <a:cubicBezTo>
                  <a:pt x="6833197" y="1869603"/>
                  <a:pt x="6834966" y="1871900"/>
                  <a:pt x="6836301" y="1874996"/>
                </a:cubicBezTo>
                <a:cubicBezTo>
                  <a:pt x="6842911" y="1879491"/>
                  <a:pt x="6848641" y="1883752"/>
                  <a:pt x="6855028" y="1887730"/>
                </a:cubicBezTo>
                <a:cubicBezTo>
                  <a:pt x="6838155" y="1891944"/>
                  <a:pt x="6820848" y="1896957"/>
                  <a:pt x="6807036" y="1899238"/>
                </a:cubicBezTo>
                <a:cubicBezTo>
                  <a:pt x="6793880" y="1901238"/>
                  <a:pt x="6789994" y="1912093"/>
                  <a:pt x="6796148" y="1913723"/>
                </a:cubicBezTo>
                <a:cubicBezTo>
                  <a:pt x="6820108" y="1920530"/>
                  <a:pt x="6814039" y="1933549"/>
                  <a:pt x="6796943" y="1937246"/>
                </a:cubicBezTo>
                <a:cubicBezTo>
                  <a:pt x="6772179" y="1943025"/>
                  <a:pt x="6754279" y="1959309"/>
                  <a:pt x="6740593" y="1945626"/>
                </a:cubicBezTo>
                <a:cubicBezTo>
                  <a:pt x="6717640" y="1923087"/>
                  <a:pt x="6717819" y="1916278"/>
                  <a:pt x="6692760" y="1946662"/>
                </a:cubicBezTo>
                <a:cubicBezTo>
                  <a:pt x="6679901" y="1961996"/>
                  <a:pt x="6670370" y="1983240"/>
                  <a:pt x="6650446" y="1991216"/>
                </a:cubicBezTo>
                <a:cubicBezTo>
                  <a:pt x="6576662" y="2020574"/>
                  <a:pt x="6595157" y="2030960"/>
                  <a:pt x="6642483" y="2055844"/>
                </a:cubicBezTo>
                <a:cubicBezTo>
                  <a:pt x="6642494" y="2057676"/>
                  <a:pt x="6642070" y="2060307"/>
                  <a:pt x="6642737" y="2061855"/>
                </a:cubicBezTo>
                <a:cubicBezTo>
                  <a:pt x="6643627" y="2063918"/>
                  <a:pt x="6646921" y="2064334"/>
                  <a:pt x="6647578" y="2064051"/>
                </a:cubicBezTo>
                <a:cubicBezTo>
                  <a:pt x="6677829" y="2058355"/>
                  <a:pt x="6762787" y="2026017"/>
                  <a:pt x="6751930" y="2008055"/>
                </a:cubicBezTo>
                <a:cubicBezTo>
                  <a:pt x="6750606" y="2006789"/>
                  <a:pt x="6750383" y="2006274"/>
                  <a:pt x="6749938" y="2005241"/>
                </a:cubicBezTo>
                <a:cubicBezTo>
                  <a:pt x="6770221" y="1983647"/>
                  <a:pt x="6792273" y="1964350"/>
                  <a:pt x="6816327" y="1949697"/>
                </a:cubicBezTo>
                <a:cubicBezTo>
                  <a:pt x="6833476" y="1955157"/>
                  <a:pt x="6850328" y="1947281"/>
                  <a:pt x="6870664" y="1934843"/>
                </a:cubicBezTo>
                <a:cubicBezTo>
                  <a:pt x="6878545" y="1931446"/>
                  <a:pt x="6885768" y="1928332"/>
                  <a:pt x="6893871" y="1925451"/>
                </a:cubicBezTo>
                <a:cubicBezTo>
                  <a:pt x="6894528" y="1925168"/>
                  <a:pt x="6894751" y="1925684"/>
                  <a:pt x="6895407" y="1925401"/>
                </a:cubicBezTo>
                <a:cubicBezTo>
                  <a:pt x="6900893" y="1925484"/>
                  <a:pt x="6905501" y="1925334"/>
                  <a:pt x="6911210" y="1925932"/>
                </a:cubicBezTo>
                <a:cubicBezTo>
                  <a:pt x="6911221" y="1927763"/>
                  <a:pt x="6910798" y="1930394"/>
                  <a:pt x="6911465" y="1931942"/>
                </a:cubicBezTo>
                <a:cubicBezTo>
                  <a:pt x="6912133" y="1933490"/>
                  <a:pt x="6914992" y="1934705"/>
                  <a:pt x="6916305" y="1934139"/>
                </a:cubicBezTo>
                <a:cubicBezTo>
                  <a:pt x="6930531" y="1927395"/>
                  <a:pt x="6945412" y="1920369"/>
                  <a:pt x="6959415" y="1913109"/>
                </a:cubicBezTo>
                <a:cubicBezTo>
                  <a:pt x="6952912" y="1926928"/>
                  <a:pt x="6940477" y="1939631"/>
                  <a:pt x="6938381" y="1956446"/>
                </a:cubicBezTo>
                <a:cubicBezTo>
                  <a:pt x="6938391" y="1958276"/>
                  <a:pt x="6939938" y="1960058"/>
                  <a:pt x="6940382" y="1961090"/>
                </a:cubicBezTo>
                <a:cubicBezTo>
                  <a:pt x="6943698" y="1965169"/>
                  <a:pt x="6948105" y="1968165"/>
                  <a:pt x="6951420" y="1972244"/>
                </a:cubicBezTo>
                <a:cubicBezTo>
                  <a:pt x="6947523" y="1981267"/>
                  <a:pt x="6936211" y="1998382"/>
                  <a:pt x="6947216" y="2004042"/>
                </a:cubicBezTo>
                <a:cubicBezTo>
                  <a:pt x="6950076" y="2005256"/>
                  <a:pt x="6951167" y="2004174"/>
                  <a:pt x="6955775" y="2004024"/>
                </a:cubicBezTo>
                <a:cubicBezTo>
                  <a:pt x="6960382" y="2003874"/>
                  <a:pt x="6967384" y="2000244"/>
                  <a:pt x="6973293" y="1997697"/>
                </a:cubicBezTo>
                <a:cubicBezTo>
                  <a:pt x="6989054" y="1990903"/>
                  <a:pt x="7002644" y="1988105"/>
                  <a:pt x="7012537" y="1991183"/>
                </a:cubicBezTo>
                <a:cubicBezTo>
                  <a:pt x="6999817" y="1992383"/>
                  <a:pt x="6987106" y="1995414"/>
                  <a:pt x="6972436" y="2001126"/>
                </a:cubicBezTo>
                <a:cubicBezTo>
                  <a:pt x="6915070" y="2023406"/>
                  <a:pt x="6860532" y="2041407"/>
                  <a:pt x="6800676" y="2050686"/>
                </a:cubicBezTo>
                <a:cubicBezTo>
                  <a:pt x="6779407" y="2053734"/>
                  <a:pt x="6761687" y="2063208"/>
                  <a:pt x="6752133" y="2080789"/>
                </a:cubicBezTo>
                <a:cubicBezTo>
                  <a:pt x="6736278" y="2109042"/>
                  <a:pt x="6723685" y="2132217"/>
                  <a:pt x="6683943" y="2128543"/>
                </a:cubicBezTo>
                <a:cubicBezTo>
                  <a:pt x="6673404" y="2127578"/>
                  <a:pt x="6657443" y="2137518"/>
                  <a:pt x="6655547" y="2151186"/>
                </a:cubicBezTo>
                <a:cubicBezTo>
                  <a:pt x="6659349" y="2163622"/>
                  <a:pt x="6685723" y="2132671"/>
                  <a:pt x="6682187" y="2166017"/>
                </a:cubicBezTo>
                <a:cubicBezTo>
                  <a:pt x="6701856" y="2152031"/>
                  <a:pt x="6718486" y="2181579"/>
                  <a:pt x="6726715" y="2162733"/>
                </a:cubicBezTo>
                <a:cubicBezTo>
                  <a:pt x="6740791" y="2130352"/>
                  <a:pt x="6776211" y="2107741"/>
                  <a:pt x="6805148" y="2102610"/>
                </a:cubicBezTo>
                <a:cubicBezTo>
                  <a:pt x="6906652" y="2085170"/>
                  <a:pt x="6981186" y="2034072"/>
                  <a:pt x="7076048" y="2006643"/>
                </a:cubicBezTo>
                <a:cubicBezTo>
                  <a:pt x="7072086" y="2004679"/>
                  <a:pt x="7068782" y="2002433"/>
                  <a:pt x="7065043" y="2000984"/>
                </a:cubicBezTo>
                <a:cubicBezTo>
                  <a:pt x="7109995" y="1995070"/>
                  <a:pt x="7152618" y="2003623"/>
                  <a:pt x="7198461" y="1999773"/>
                </a:cubicBezTo>
                <a:cubicBezTo>
                  <a:pt x="7178432" y="2027378"/>
                  <a:pt x="7140355" y="2045627"/>
                  <a:pt x="7128238" y="2075329"/>
                </a:cubicBezTo>
                <a:cubicBezTo>
                  <a:pt x="7110921" y="2116450"/>
                  <a:pt x="7073277" y="2133901"/>
                  <a:pt x="7035010" y="2157128"/>
                </a:cubicBezTo>
                <a:cubicBezTo>
                  <a:pt x="7025170" y="2163206"/>
                  <a:pt x="7010733" y="2171265"/>
                  <a:pt x="7009885" y="2176526"/>
                </a:cubicBezTo>
                <a:cubicBezTo>
                  <a:pt x="6997888" y="2264312"/>
                  <a:pt x="6944962" y="2333023"/>
                  <a:pt x="6893191" y="2411639"/>
                </a:cubicBezTo>
                <a:cubicBezTo>
                  <a:pt x="6938079" y="2394737"/>
                  <a:pt x="6983540" y="2362902"/>
                  <a:pt x="7030696" y="2358486"/>
                </a:cubicBezTo>
                <a:cubicBezTo>
                  <a:pt x="7077852" y="2354070"/>
                  <a:pt x="7104227" y="2361060"/>
                  <a:pt x="7115201" y="2399166"/>
                </a:cubicBezTo>
                <a:cubicBezTo>
                  <a:pt x="7124608" y="2431828"/>
                  <a:pt x="7131134" y="2459614"/>
                  <a:pt x="7173556" y="2471314"/>
                </a:cubicBezTo>
                <a:cubicBezTo>
                  <a:pt x="7202568" y="2479003"/>
                  <a:pt x="7171958" y="2498316"/>
                  <a:pt x="7158188" y="2507924"/>
                </a:cubicBezTo>
                <a:cubicBezTo>
                  <a:pt x="7114253" y="2537877"/>
                  <a:pt x="7067819" y="2552998"/>
                  <a:pt x="7031161" y="2588994"/>
                </a:cubicBezTo>
                <a:cubicBezTo>
                  <a:pt x="7076367" y="2589090"/>
                  <a:pt x="7109594" y="2566812"/>
                  <a:pt x="7149854" y="2546397"/>
                </a:cubicBezTo>
                <a:cubicBezTo>
                  <a:pt x="7167797" y="2537439"/>
                  <a:pt x="7182891" y="2529098"/>
                  <a:pt x="7200707" y="2536105"/>
                </a:cubicBezTo>
                <a:cubicBezTo>
                  <a:pt x="7199446" y="2545828"/>
                  <a:pt x="7200813" y="2554417"/>
                  <a:pt x="7196926" y="2565273"/>
                </a:cubicBezTo>
                <a:cubicBezTo>
                  <a:pt x="7196926" y="2565273"/>
                  <a:pt x="7197148" y="2565789"/>
                  <a:pt x="7197370" y="2566304"/>
                </a:cubicBezTo>
                <a:cubicBezTo>
                  <a:pt x="7198059" y="2571515"/>
                  <a:pt x="7225314" y="2578737"/>
                  <a:pt x="7212434" y="2590410"/>
                </a:cubicBezTo>
                <a:cubicBezTo>
                  <a:pt x="7201736" y="2599916"/>
                  <a:pt x="7186092" y="2588913"/>
                  <a:pt x="7173581" y="2588798"/>
                </a:cubicBezTo>
                <a:cubicBezTo>
                  <a:pt x="7128429" y="2635799"/>
                  <a:pt x="7083278" y="2682800"/>
                  <a:pt x="7040763" y="2730501"/>
                </a:cubicBezTo>
                <a:cubicBezTo>
                  <a:pt x="7042075" y="2729935"/>
                  <a:pt x="7036388" y="2732999"/>
                  <a:pt x="7042075" y="2729935"/>
                </a:cubicBezTo>
                <a:cubicBezTo>
                  <a:pt x="7050824" y="2724940"/>
                  <a:pt x="7070271" y="2710437"/>
                  <a:pt x="7084094" y="2709987"/>
                </a:cubicBezTo>
                <a:cubicBezTo>
                  <a:pt x="7083660" y="2710786"/>
                  <a:pt x="7083226" y="2711585"/>
                  <a:pt x="7085842" y="2708621"/>
                </a:cubicBezTo>
                <a:cubicBezTo>
                  <a:pt x="7092387" y="2702128"/>
                  <a:pt x="7112989" y="2697531"/>
                  <a:pt x="7111983" y="2713264"/>
                </a:cubicBezTo>
                <a:cubicBezTo>
                  <a:pt x="7110978" y="2728996"/>
                  <a:pt x="7093236" y="2734808"/>
                  <a:pt x="7079455" y="2742584"/>
                </a:cubicBezTo>
                <a:cubicBezTo>
                  <a:pt x="7056927" y="2755355"/>
                  <a:pt x="7049132" y="2773402"/>
                  <a:pt x="7031232" y="2789685"/>
                </a:cubicBezTo>
                <a:cubicBezTo>
                  <a:pt x="7031232" y="2789685"/>
                  <a:pt x="7030797" y="2790485"/>
                  <a:pt x="7031020" y="2791001"/>
                </a:cubicBezTo>
                <a:cubicBezTo>
                  <a:pt x="7031296" y="2800673"/>
                  <a:pt x="7020896" y="2823515"/>
                  <a:pt x="7014604" y="2836018"/>
                </a:cubicBezTo>
                <a:cubicBezTo>
                  <a:pt x="7083992" y="2805497"/>
                  <a:pt x="7160297" y="2794634"/>
                  <a:pt x="7233710" y="2777065"/>
                </a:cubicBezTo>
                <a:cubicBezTo>
                  <a:pt x="7235691" y="2778047"/>
                  <a:pt x="7238784" y="2781609"/>
                  <a:pt x="7239896" y="2784189"/>
                </a:cubicBezTo>
                <a:cubicBezTo>
                  <a:pt x="7285898" y="2769868"/>
                  <a:pt x="7329684" y="2752217"/>
                  <a:pt x="7377041" y="2744655"/>
                </a:cubicBezTo>
                <a:cubicBezTo>
                  <a:pt x="7377041" y="2744655"/>
                  <a:pt x="7377699" y="2744372"/>
                  <a:pt x="7378133" y="2743572"/>
                </a:cubicBezTo>
                <a:cubicBezTo>
                  <a:pt x="7384667" y="2735248"/>
                  <a:pt x="7409919" y="2737826"/>
                  <a:pt x="7413288" y="2751061"/>
                </a:cubicBezTo>
                <a:cubicBezTo>
                  <a:pt x="7415979" y="2760916"/>
                  <a:pt x="7408119" y="2767976"/>
                  <a:pt x="7394763" y="2773121"/>
                </a:cubicBezTo>
                <a:cubicBezTo>
                  <a:pt x="7363231" y="2784877"/>
                  <a:pt x="7336116" y="2801462"/>
                  <a:pt x="7301871" y="2799699"/>
                </a:cubicBezTo>
                <a:cubicBezTo>
                  <a:pt x="7286980" y="2804895"/>
                  <a:pt x="7272087" y="2810091"/>
                  <a:pt x="7257195" y="2815286"/>
                </a:cubicBezTo>
                <a:cubicBezTo>
                  <a:pt x="7209774" y="2849802"/>
                  <a:pt x="7180881" y="2900198"/>
                  <a:pt x="7131471" y="2931900"/>
                </a:cubicBezTo>
                <a:cubicBezTo>
                  <a:pt x="7120540" y="2939059"/>
                  <a:pt x="7119026" y="2942772"/>
                  <a:pt x="7122372" y="2952345"/>
                </a:cubicBezTo>
                <a:cubicBezTo>
                  <a:pt x="7139914" y="2997105"/>
                  <a:pt x="7171064" y="3025674"/>
                  <a:pt x="7219361" y="3041687"/>
                </a:cubicBezTo>
                <a:lnTo>
                  <a:pt x="7270689" y="3053029"/>
                </a:lnTo>
                <a:lnTo>
                  <a:pt x="7263500" y="3056127"/>
                </a:lnTo>
                <a:cubicBezTo>
                  <a:pt x="7262372" y="3056614"/>
                  <a:pt x="7262741" y="3056455"/>
                  <a:pt x="7263808" y="3055995"/>
                </a:cubicBezTo>
                <a:lnTo>
                  <a:pt x="7270689" y="3053029"/>
                </a:lnTo>
                <a:lnTo>
                  <a:pt x="7273505" y="3053651"/>
                </a:lnTo>
                <a:cubicBezTo>
                  <a:pt x="7309623" y="3038082"/>
                  <a:pt x="7411581" y="2985564"/>
                  <a:pt x="7440528" y="2944325"/>
                </a:cubicBezTo>
                <a:cubicBezTo>
                  <a:pt x="7438796" y="2957923"/>
                  <a:pt x="7423279" y="2978151"/>
                  <a:pt x="7421594" y="2994396"/>
                </a:cubicBezTo>
                <a:lnTo>
                  <a:pt x="7425536" y="3008894"/>
                </a:lnTo>
                <a:lnTo>
                  <a:pt x="7422213" y="3009581"/>
                </a:lnTo>
                <a:cubicBezTo>
                  <a:pt x="7419501" y="3010148"/>
                  <a:pt x="7425543" y="3008920"/>
                  <a:pt x="7425543" y="3008920"/>
                </a:cubicBezTo>
                <a:lnTo>
                  <a:pt x="7425536" y="3008894"/>
                </a:lnTo>
                <a:lnTo>
                  <a:pt x="7428391" y="3008304"/>
                </a:lnTo>
                <a:cubicBezTo>
                  <a:pt x="7444174" y="3005173"/>
                  <a:pt x="7478217" y="3010081"/>
                  <a:pt x="7455552" y="3036986"/>
                </a:cubicBezTo>
                <a:cubicBezTo>
                  <a:pt x="7415017" y="3085669"/>
                  <a:pt x="7374155" y="3153463"/>
                  <a:pt x="7312828" y="3173780"/>
                </a:cubicBezTo>
                <a:cubicBezTo>
                  <a:pt x="7271868" y="3187151"/>
                  <a:pt x="7263279" y="3219615"/>
                  <a:pt x="7262952" y="3238727"/>
                </a:cubicBezTo>
                <a:cubicBezTo>
                  <a:pt x="7262975" y="3280331"/>
                  <a:pt x="7283840" y="3245635"/>
                  <a:pt x="7306623" y="3238874"/>
                </a:cubicBezTo>
                <a:cubicBezTo>
                  <a:pt x="7339925" y="3229414"/>
                  <a:pt x="7367994" y="3225882"/>
                  <a:pt x="7374562" y="3260992"/>
                </a:cubicBezTo>
                <a:cubicBezTo>
                  <a:pt x="7375007" y="3262024"/>
                  <a:pt x="7376109" y="3262773"/>
                  <a:pt x="7376554" y="3263806"/>
                </a:cubicBezTo>
                <a:cubicBezTo>
                  <a:pt x="7385854" y="3278155"/>
                  <a:pt x="7443519" y="3307151"/>
                  <a:pt x="7444112" y="3333820"/>
                </a:cubicBezTo>
                <a:cubicBezTo>
                  <a:pt x="7444112" y="3333820"/>
                  <a:pt x="7444335" y="3334337"/>
                  <a:pt x="7444335" y="3334337"/>
                </a:cubicBezTo>
                <a:cubicBezTo>
                  <a:pt x="7444335" y="3334337"/>
                  <a:pt x="7444992" y="3334053"/>
                  <a:pt x="7444992" y="3334053"/>
                </a:cubicBezTo>
                <a:cubicBezTo>
                  <a:pt x="7444992" y="3334053"/>
                  <a:pt x="7445648" y="3333771"/>
                  <a:pt x="7445648" y="3333771"/>
                </a:cubicBezTo>
                <a:cubicBezTo>
                  <a:pt x="7450902" y="3331506"/>
                  <a:pt x="7461632" y="3327493"/>
                  <a:pt x="7470392" y="3324329"/>
                </a:cubicBezTo>
                <a:cubicBezTo>
                  <a:pt x="7470392" y="3324329"/>
                  <a:pt x="7471705" y="3323763"/>
                  <a:pt x="7472361" y="3323479"/>
                </a:cubicBezTo>
                <a:cubicBezTo>
                  <a:pt x="7472361" y="3323479"/>
                  <a:pt x="7473018" y="3323197"/>
                  <a:pt x="7473018" y="3323197"/>
                </a:cubicBezTo>
                <a:lnTo>
                  <a:pt x="7474213" y="3322681"/>
                </a:lnTo>
                <a:lnTo>
                  <a:pt x="7476958" y="3321498"/>
                </a:lnTo>
                <a:cubicBezTo>
                  <a:pt x="7498196" y="3312955"/>
                  <a:pt x="7532598" y="3304246"/>
                  <a:pt x="7517220" y="3339025"/>
                </a:cubicBezTo>
                <a:cubicBezTo>
                  <a:pt x="7504552" y="3349381"/>
                  <a:pt x="7490550" y="3356640"/>
                  <a:pt x="7477182" y="3359955"/>
                </a:cubicBezTo>
                <a:cubicBezTo>
                  <a:pt x="7376166" y="3385752"/>
                  <a:pt x="7306928" y="3441912"/>
                  <a:pt x="7213867" y="3477131"/>
                </a:cubicBezTo>
                <a:cubicBezTo>
                  <a:pt x="7249288" y="3492461"/>
                  <a:pt x="7279571" y="3492257"/>
                  <a:pt x="7318961" y="3473442"/>
                </a:cubicBezTo>
                <a:cubicBezTo>
                  <a:pt x="7360323" y="3453777"/>
                  <a:pt x="7399503" y="3436276"/>
                  <a:pt x="7441997" y="3422854"/>
                </a:cubicBezTo>
                <a:lnTo>
                  <a:pt x="7438872" y="3433083"/>
                </a:lnTo>
                <a:lnTo>
                  <a:pt x="7432211" y="3438088"/>
                </a:lnTo>
                <a:cubicBezTo>
                  <a:pt x="7400965" y="3461348"/>
                  <a:pt x="7315480" y="3553886"/>
                  <a:pt x="7291639" y="3605164"/>
                </a:cubicBezTo>
                <a:cubicBezTo>
                  <a:pt x="7280370" y="3629604"/>
                  <a:pt x="7269927" y="3645120"/>
                  <a:pt x="7308111" y="3645183"/>
                </a:cubicBezTo>
                <a:cubicBezTo>
                  <a:pt x="7346297" y="3645247"/>
                  <a:pt x="7366167" y="3666055"/>
                  <a:pt x="7393041" y="3683233"/>
                </a:cubicBezTo>
                <a:cubicBezTo>
                  <a:pt x="7336257" y="3692412"/>
                  <a:pt x="7312235" y="3712557"/>
                  <a:pt x="7321505" y="3759354"/>
                </a:cubicBezTo>
                <a:cubicBezTo>
                  <a:pt x="7332488" y="3761352"/>
                  <a:pt x="7344129" y="3763065"/>
                  <a:pt x="7354891" y="3764546"/>
                </a:cubicBezTo>
                <a:cubicBezTo>
                  <a:pt x="7376010" y="3735859"/>
                  <a:pt x="7388467" y="3726818"/>
                  <a:pt x="7424555" y="3743696"/>
                </a:cubicBezTo>
                <a:cubicBezTo>
                  <a:pt x="7456904" y="3759125"/>
                  <a:pt x="7486117" y="3763667"/>
                  <a:pt x="7516165" y="3723178"/>
                </a:cubicBezTo>
                <a:cubicBezTo>
                  <a:pt x="7513634" y="3740791"/>
                  <a:pt x="7511104" y="3758405"/>
                  <a:pt x="7506814" y="3775552"/>
                </a:cubicBezTo>
                <a:cubicBezTo>
                  <a:pt x="7507471" y="3775269"/>
                  <a:pt x="7508127" y="3774986"/>
                  <a:pt x="7508784" y="3774703"/>
                </a:cubicBezTo>
                <a:cubicBezTo>
                  <a:pt x="7513932" y="3773096"/>
                  <a:pt x="7523407" y="3770236"/>
                  <a:pt x="7533429" y="3767293"/>
                </a:cubicBezTo>
                <a:lnTo>
                  <a:pt x="7561363" y="3759382"/>
                </a:lnTo>
                <a:lnTo>
                  <a:pt x="7561363" y="3759382"/>
                </a:lnTo>
                <a:cubicBezTo>
                  <a:pt x="7561363" y="3759382"/>
                  <a:pt x="7560484" y="3759149"/>
                  <a:pt x="7560484" y="3759149"/>
                </a:cubicBezTo>
                <a:cubicBezTo>
                  <a:pt x="7558503" y="3758168"/>
                  <a:pt x="7556745" y="3757701"/>
                  <a:pt x="7564880" y="3760315"/>
                </a:cubicBezTo>
                <a:cubicBezTo>
                  <a:pt x="7586647" y="3767454"/>
                  <a:pt x="7603892" y="3789395"/>
                  <a:pt x="7557669" y="3803200"/>
                </a:cubicBezTo>
                <a:cubicBezTo>
                  <a:pt x="7531379" y="3810861"/>
                  <a:pt x="7511445" y="3817005"/>
                  <a:pt x="7486829" y="3810482"/>
                </a:cubicBezTo>
                <a:cubicBezTo>
                  <a:pt x="7482231" y="3812463"/>
                  <a:pt x="7476755" y="3814212"/>
                  <a:pt x="7472158" y="3816194"/>
                </a:cubicBezTo>
                <a:cubicBezTo>
                  <a:pt x="7428520" y="3859482"/>
                  <a:pt x="7387593" y="3878348"/>
                  <a:pt x="7325915" y="3876173"/>
                </a:cubicBezTo>
                <a:cubicBezTo>
                  <a:pt x="7311669" y="3879255"/>
                  <a:pt x="7292392" y="3885115"/>
                  <a:pt x="7278803" y="3887914"/>
                </a:cubicBezTo>
                <a:cubicBezTo>
                  <a:pt x="7270911" y="3889480"/>
                  <a:pt x="7252078" y="3896374"/>
                  <a:pt x="7249908" y="3900370"/>
                </a:cubicBezTo>
                <a:cubicBezTo>
                  <a:pt x="7246645" y="3905448"/>
                  <a:pt x="7235132" y="3925709"/>
                  <a:pt x="7228777" y="3927225"/>
                </a:cubicBezTo>
                <a:cubicBezTo>
                  <a:pt x="7179482" y="3941130"/>
                  <a:pt x="6982812" y="4046712"/>
                  <a:pt x="6952402" y="4062881"/>
                </a:cubicBezTo>
                <a:cubicBezTo>
                  <a:pt x="6949776" y="4064013"/>
                  <a:pt x="6948027" y="4065379"/>
                  <a:pt x="6946714" y="4065945"/>
                </a:cubicBezTo>
                <a:cubicBezTo>
                  <a:pt x="6958959" y="4058218"/>
                  <a:pt x="6929651" y="4075136"/>
                  <a:pt x="6946714" y="4065945"/>
                </a:cubicBezTo>
                <a:cubicBezTo>
                  <a:pt x="6946058" y="4066228"/>
                  <a:pt x="6944967" y="4067310"/>
                  <a:pt x="6943654" y="4067876"/>
                </a:cubicBezTo>
                <a:cubicBezTo>
                  <a:pt x="6911296" y="4088556"/>
                  <a:pt x="6862234" y="4104809"/>
                  <a:pt x="6819940" y="4115084"/>
                </a:cubicBezTo>
                <a:cubicBezTo>
                  <a:pt x="6819283" y="4115367"/>
                  <a:pt x="6819283" y="4115367"/>
                  <a:pt x="6819283" y="4115367"/>
                </a:cubicBezTo>
                <a:cubicBezTo>
                  <a:pt x="6818626" y="4115650"/>
                  <a:pt x="6818626" y="4115650"/>
                  <a:pt x="6817969" y="4115933"/>
                </a:cubicBezTo>
                <a:cubicBezTo>
                  <a:pt x="6813589" y="4117515"/>
                  <a:pt x="6806691" y="4120030"/>
                  <a:pt x="6799247" y="4122856"/>
                </a:cubicBezTo>
                <a:lnTo>
                  <a:pt x="6777244" y="4131652"/>
                </a:lnTo>
                <a:lnTo>
                  <a:pt x="6780193" y="4129349"/>
                </a:lnTo>
                <a:cubicBezTo>
                  <a:pt x="6783142" y="4127045"/>
                  <a:pt x="6777244" y="4131652"/>
                  <a:pt x="6777244" y="4131652"/>
                </a:cubicBezTo>
                <a:lnTo>
                  <a:pt x="6777244" y="4131652"/>
                </a:lnTo>
                <a:lnTo>
                  <a:pt x="6773748" y="4134383"/>
                </a:lnTo>
                <a:cubicBezTo>
                  <a:pt x="6757797" y="4146155"/>
                  <a:pt x="6713660" y="4179255"/>
                  <a:pt x="6678634" y="4193742"/>
                </a:cubicBezTo>
                <a:cubicBezTo>
                  <a:pt x="6531945" y="4252690"/>
                  <a:pt x="6381403" y="4327985"/>
                  <a:pt x="6230276" y="4378443"/>
                </a:cubicBezTo>
                <a:cubicBezTo>
                  <a:pt x="6228963" y="4379009"/>
                  <a:pt x="6228305" y="4379292"/>
                  <a:pt x="6227649" y="4379575"/>
                </a:cubicBezTo>
                <a:cubicBezTo>
                  <a:pt x="6226335" y="4380141"/>
                  <a:pt x="6226335" y="4380141"/>
                  <a:pt x="6226335" y="4380141"/>
                </a:cubicBezTo>
                <a:cubicBezTo>
                  <a:pt x="6225022" y="4380707"/>
                  <a:pt x="6225022" y="4380707"/>
                  <a:pt x="6225679" y="4380424"/>
                </a:cubicBezTo>
                <a:cubicBezTo>
                  <a:pt x="6224366" y="4380990"/>
                  <a:pt x="6223708" y="4381274"/>
                  <a:pt x="6222396" y="4381839"/>
                </a:cubicBezTo>
                <a:cubicBezTo>
                  <a:pt x="6192610" y="4392231"/>
                  <a:pt x="6120130" y="4419190"/>
                  <a:pt x="6081808" y="4433261"/>
                </a:cubicBezTo>
                <a:cubicBezTo>
                  <a:pt x="6095917" y="4444315"/>
                  <a:pt x="6112525" y="4432260"/>
                  <a:pt x="6131167" y="4430343"/>
                </a:cubicBezTo>
                <a:lnTo>
                  <a:pt x="6315659" y="4365494"/>
                </a:lnTo>
                <a:lnTo>
                  <a:pt x="6313765" y="4367085"/>
                </a:lnTo>
                <a:cubicBezTo>
                  <a:pt x="6314202" y="4366744"/>
                  <a:pt x="6315786" y="4365449"/>
                  <a:pt x="6315786" y="4365449"/>
                </a:cubicBezTo>
                <a:lnTo>
                  <a:pt x="6315659" y="4365494"/>
                </a:lnTo>
                <a:lnTo>
                  <a:pt x="6318624" y="4363002"/>
                </a:lnTo>
                <a:cubicBezTo>
                  <a:pt x="6330858" y="4353445"/>
                  <a:pt x="6366405" y="4352809"/>
                  <a:pt x="6367423" y="4376848"/>
                </a:cubicBezTo>
                <a:cubicBezTo>
                  <a:pt x="6367763" y="4397508"/>
                  <a:pt x="6348251" y="4401023"/>
                  <a:pt x="6331390" y="4407068"/>
                </a:cubicBezTo>
                <a:cubicBezTo>
                  <a:pt x="6285187" y="4424536"/>
                  <a:pt x="6241379" y="4438524"/>
                  <a:pt x="6195388" y="4454677"/>
                </a:cubicBezTo>
                <a:cubicBezTo>
                  <a:pt x="6200346" y="4477018"/>
                  <a:pt x="6226106" y="4453675"/>
                  <a:pt x="6239367" y="4469989"/>
                </a:cubicBezTo>
                <a:cubicBezTo>
                  <a:pt x="6084397" y="4538626"/>
                  <a:pt x="5826298" y="4534222"/>
                  <a:pt x="5733634" y="4675138"/>
                </a:cubicBezTo>
                <a:cubicBezTo>
                  <a:pt x="5733634" y="4675138"/>
                  <a:pt x="5739077" y="4667896"/>
                  <a:pt x="5731452" y="4677303"/>
                </a:cubicBezTo>
                <a:cubicBezTo>
                  <a:pt x="5722079" y="4688075"/>
                  <a:pt x="5678503" y="4704411"/>
                  <a:pt x="5656704" y="4691777"/>
                </a:cubicBezTo>
                <a:cubicBezTo>
                  <a:pt x="5659775" y="4691677"/>
                  <a:pt x="5655825" y="4691544"/>
                  <a:pt x="5655825" y="4691544"/>
                </a:cubicBezTo>
                <a:cubicBezTo>
                  <a:pt x="5656481" y="4691261"/>
                  <a:pt x="5656704" y="4691777"/>
                  <a:pt x="5656704" y="4691777"/>
                </a:cubicBezTo>
                <a:cubicBezTo>
                  <a:pt x="5655825" y="4691544"/>
                  <a:pt x="5655168" y="4691827"/>
                  <a:pt x="5653633" y="4691877"/>
                </a:cubicBezTo>
                <a:cubicBezTo>
                  <a:pt x="5642225" y="4692510"/>
                  <a:pt x="5612811" y="4729056"/>
                  <a:pt x="5601276" y="4707714"/>
                </a:cubicBezTo>
                <a:cubicBezTo>
                  <a:pt x="5589072" y="4684824"/>
                  <a:pt x="5626558" y="4677845"/>
                  <a:pt x="5648674" y="4669536"/>
                </a:cubicBezTo>
                <a:cubicBezTo>
                  <a:pt x="5646894" y="4665407"/>
                  <a:pt x="5645337" y="4661794"/>
                  <a:pt x="5643558" y="4657666"/>
                </a:cubicBezTo>
                <a:cubicBezTo>
                  <a:pt x="5635233" y="4660031"/>
                  <a:pt x="5626473" y="4663195"/>
                  <a:pt x="5617491" y="4665843"/>
                </a:cubicBezTo>
                <a:cubicBezTo>
                  <a:pt x="5547785" y="4679367"/>
                  <a:pt x="5490853" y="4700849"/>
                  <a:pt x="5436475" y="4746319"/>
                </a:cubicBezTo>
                <a:cubicBezTo>
                  <a:pt x="5419877" y="4760205"/>
                  <a:pt x="5404339" y="4767514"/>
                  <a:pt x="5383970" y="4774458"/>
                </a:cubicBezTo>
                <a:cubicBezTo>
                  <a:pt x="5374576" y="4781568"/>
                  <a:pt x="5365404" y="4789193"/>
                  <a:pt x="5356665" y="4796020"/>
                </a:cubicBezTo>
                <a:cubicBezTo>
                  <a:pt x="5308313" y="4821147"/>
                  <a:pt x="5268530" y="4848086"/>
                  <a:pt x="5223515" y="4880954"/>
                </a:cubicBezTo>
                <a:cubicBezTo>
                  <a:pt x="5163205" y="4925309"/>
                  <a:pt x="5104314" y="4949471"/>
                  <a:pt x="5031186" y="4940604"/>
                </a:cubicBezTo>
                <a:cubicBezTo>
                  <a:pt x="5011643" y="4938625"/>
                  <a:pt x="4991021" y="4939559"/>
                  <a:pt x="4971753" y="4947253"/>
                </a:cubicBezTo>
                <a:cubicBezTo>
                  <a:pt x="4867751" y="4987800"/>
                  <a:pt x="4761937" y="5018724"/>
                  <a:pt x="4660593" y="5063633"/>
                </a:cubicBezTo>
                <a:cubicBezTo>
                  <a:pt x="4538892" y="5117317"/>
                  <a:pt x="4529327" y="5095127"/>
                  <a:pt x="4408515" y="5150875"/>
                </a:cubicBezTo>
                <a:cubicBezTo>
                  <a:pt x="4383126" y="5162430"/>
                  <a:pt x="4358394" y="5173705"/>
                  <a:pt x="4335442" y="5189105"/>
                </a:cubicBezTo>
                <a:cubicBezTo>
                  <a:pt x="4284029" y="5216163"/>
                  <a:pt x="4231927" y="5238010"/>
                  <a:pt x="4180959" y="5266100"/>
                </a:cubicBezTo>
                <a:cubicBezTo>
                  <a:pt x="4158430" y="5278870"/>
                  <a:pt x="4134979" y="5284084"/>
                  <a:pt x="4110596" y="5279907"/>
                </a:cubicBezTo>
                <a:cubicBezTo>
                  <a:pt x="3893398" y="5364965"/>
                  <a:pt x="3575894" y="5522634"/>
                  <a:pt x="3362911" y="5615666"/>
                </a:cubicBezTo>
                <a:cubicBezTo>
                  <a:pt x="3342120" y="5625240"/>
                  <a:pt x="3335405" y="5640373"/>
                  <a:pt x="3321668" y="5655474"/>
                </a:cubicBezTo>
                <a:cubicBezTo>
                  <a:pt x="3318978" y="5683559"/>
                  <a:pt x="3298673" y="5701492"/>
                  <a:pt x="3275097" y="5722669"/>
                </a:cubicBezTo>
                <a:cubicBezTo>
                  <a:pt x="3278929" y="5702658"/>
                  <a:pt x="3283420" y="5682364"/>
                  <a:pt x="3287254" y="5662353"/>
                </a:cubicBezTo>
                <a:cubicBezTo>
                  <a:pt x="3245871" y="5678355"/>
                  <a:pt x="3203831" y="5694641"/>
                  <a:pt x="3162671" y="5711159"/>
                </a:cubicBezTo>
                <a:cubicBezTo>
                  <a:pt x="3152652" y="5724046"/>
                  <a:pt x="3141753" y="5736700"/>
                  <a:pt x="3131076" y="5749869"/>
                </a:cubicBezTo>
                <a:cubicBezTo>
                  <a:pt x="3104068" y="5784766"/>
                  <a:pt x="3078964" y="5769885"/>
                  <a:pt x="3040822" y="5777147"/>
                </a:cubicBezTo>
                <a:cubicBezTo>
                  <a:pt x="2996656" y="5842693"/>
                  <a:pt x="2929185" y="5863210"/>
                  <a:pt x="2854415" y="5874022"/>
                </a:cubicBezTo>
                <a:cubicBezTo>
                  <a:pt x="2800915" y="5881785"/>
                  <a:pt x="2771608" y="5898702"/>
                  <a:pt x="2724325" y="5919083"/>
                </a:cubicBezTo>
                <a:cubicBezTo>
                  <a:pt x="2720893" y="5932801"/>
                  <a:pt x="2715026" y="5942673"/>
                  <a:pt x="2699043" y="5948952"/>
                </a:cubicBezTo>
                <a:cubicBezTo>
                  <a:pt x="2519721" y="6018906"/>
                  <a:pt x="2473869" y="6058866"/>
                  <a:pt x="2294410" y="6142955"/>
                </a:cubicBezTo>
                <a:cubicBezTo>
                  <a:pt x="2267094" y="6162684"/>
                  <a:pt x="2198459" y="6209405"/>
                  <a:pt x="2151611" y="6228988"/>
                </a:cubicBezTo>
                <a:cubicBezTo>
                  <a:pt x="2100822" y="6250268"/>
                  <a:pt x="2033405" y="6279941"/>
                  <a:pt x="1979343" y="6304469"/>
                </a:cubicBezTo>
                <a:cubicBezTo>
                  <a:pt x="1944983" y="6320503"/>
                  <a:pt x="1908823" y="6328747"/>
                  <a:pt x="1872809" y="6324689"/>
                </a:cubicBezTo>
                <a:cubicBezTo>
                  <a:pt x="1868816" y="6317230"/>
                  <a:pt x="1865701" y="6310005"/>
                  <a:pt x="1861929" y="6303064"/>
                </a:cubicBezTo>
                <a:cubicBezTo>
                  <a:pt x="1777966" y="6279898"/>
                  <a:pt x="1737056" y="6226544"/>
                  <a:pt x="1689761" y="6169213"/>
                </a:cubicBezTo>
                <a:cubicBezTo>
                  <a:pt x="1630749" y="6097349"/>
                  <a:pt x="1541837" y="6053672"/>
                  <a:pt x="1478896" y="5985339"/>
                </a:cubicBezTo>
                <a:cubicBezTo>
                  <a:pt x="1436049" y="5938329"/>
                  <a:pt x="1444159" y="5861397"/>
                  <a:pt x="1401301" y="5812556"/>
                </a:cubicBezTo>
                <a:cubicBezTo>
                  <a:pt x="1364843" y="5807465"/>
                  <a:pt x="1364260" y="5782626"/>
                  <a:pt x="1366727" y="5754025"/>
                </a:cubicBezTo>
                <a:cubicBezTo>
                  <a:pt x="1370242" y="5717016"/>
                  <a:pt x="1369594" y="5681190"/>
                  <a:pt x="1322162" y="5675933"/>
                </a:cubicBezTo>
                <a:cubicBezTo>
                  <a:pt x="1290323" y="5672523"/>
                  <a:pt x="1274222" y="5658657"/>
                  <a:pt x="1255441" y="5636766"/>
                </a:cubicBezTo>
                <a:cubicBezTo>
                  <a:pt x="1235994" y="5613328"/>
                  <a:pt x="1218314" y="5592186"/>
                  <a:pt x="1174527" y="5609837"/>
                </a:cubicBezTo>
                <a:cubicBezTo>
                  <a:pt x="1163363" y="5614649"/>
                  <a:pt x="1146236" y="5612853"/>
                  <a:pt x="1143757" y="5601682"/>
                </a:cubicBezTo>
                <a:cubicBezTo>
                  <a:pt x="1136553" y="5570518"/>
                  <a:pt x="1098283" y="5555806"/>
                  <a:pt x="1091312" y="5526988"/>
                </a:cubicBezTo>
                <a:cubicBezTo>
                  <a:pt x="1072635" y="5447529"/>
                  <a:pt x="1105987" y="5371345"/>
                  <a:pt x="1106598" y="5287855"/>
                </a:cubicBezTo>
                <a:cubicBezTo>
                  <a:pt x="1107210" y="5242306"/>
                  <a:pt x="1091405" y="5203834"/>
                  <a:pt x="1045625" y="5180731"/>
                </a:cubicBezTo>
                <a:cubicBezTo>
                  <a:pt x="1035499" y="5175305"/>
                  <a:pt x="1022470" y="5161338"/>
                  <a:pt x="1008224" y="5164419"/>
                </a:cubicBezTo>
                <a:cubicBezTo>
                  <a:pt x="939397" y="5178176"/>
                  <a:pt x="931548" y="5149126"/>
                  <a:pt x="927775" y="5104244"/>
                </a:cubicBezTo>
                <a:cubicBezTo>
                  <a:pt x="924712" y="5068234"/>
                  <a:pt x="912774" y="5053186"/>
                  <a:pt x="901630" y="5023720"/>
                </a:cubicBezTo>
                <a:cubicBezTo>
                  <a:pt x="892265" y="4998383"/>
                  <a:pt x="880550" y="4983850"/>
                  <a:pt x="913978" y="4958425"/>
                </a:cubicBezTo>
                <a:cubicBezTo>
                  <a:pt x="926211" y="4948869"/>
                  <a:pt x="942173" y="4938928"/>
                  <a:pt x="921243" y="4924696"/>
                </a:cubicBezTo>
                <a:cubicBezTo>
                  <a:pt x="907801" y="4915191"/>
                  <a:pt x="896975" y="4902722"/>
                  <a:pt x="871587" y="4914278"/>
                </a:cubicBezTo>
                <a:cubicBezTo>
                  <a:pt x="814676" y="4939422"/>
                  <a:pt x="785675" y="4933565"/>
                  <a:pt x="777263" y="4883339"/>
                </a:cubicBezTo>
                <a:cubicBezTo>
                  <a:pt x="772251" y="4851841"/>
                  <a:pt x="753428" y="4822626"/>
                  <a:pt x="734202" y="4799703"/>
                </a:cubicBezTo>
                <a:cubicBezTo>
                  <a:pt x="690889" y="4747999"/>
                  <a:pt x="704265" y="4708575"/>
                  <a:pt x="759915" y="4655213"/>
                </a:cubicBezTo>
                <a:cubicBezTo>
                  <a:pt x="756832" y="4653482"/>
                  <a:pt x="753972" y="4652267"/>
                  <a:pt x="753071" y="4648371"/>
                </a:cubicBezTo>
                <a:cubicBezTo>
                  <a:pt x="753071" y="4648371"/>
                  <a:pt x="755052" y="4649353"/>
                  <a:pt x="752192" y="4648138"/>
                </a:cubicBezTo>
                <a:cubicBezTo>
                  <a:pt x="748453" y="4646690"/>
                  <a:pt x="736855" y="4652301"/>
                  <a:pt x="728540" y="4656497"/>
                </a:cubicBezTo>
                <a:cubicBezTo>
                  <a:pt x="727884" y="4656780"/>
                  <a:pt x="726571" y="4657346"/>
                  <a:pt x="725034" y="4657397"/>
                </a:cubicBezTo>
                <a:cubicBezTo>
                  <a:pt x="705969" y="4661944"/>
                  <a:pt x="655360" y="4676415"/>
                  <a:pt x="672232" y="4634262"/>
                </a:cubicBezTo>
                <a:cubicBezTo>
                  <a:pt x="700586" y="4604292"/>
                  <a:pt x="738463" y="4589189"/>
                  <a:pt x="776085" y="4568077"/>
                </a:cubicBezTo>
                <a:cubicBezTo>
                  <a:pt x="793529" y="4548929"/>
                  <a:pt x="815868" y="4541136"/>
                  <a:pt x="837073" y="4527099"/>
                </a:cubicBezTo>
                <a:cubicBezTo>
                  <a:pt x="844942" y="4521871"/>
                  <a:pt x="849084" y="4517027"/>
                  <a:pt x="849921" y="4509935"/>
                </a:cubicBezTo>
                <a:cubicBezTo>
                  <a:pt x="850377" y="4512798"/>
                  <a:pt x="851489" y="4515379"/>
                  <a:pt x="851943" y="4518242"/>
                </a:cubicBezTo>
                <a:cubicBezTo>
                  <a:pt x="853014" y="4513497"/>
                  <a:pt x="852113" y="4509602"/>
                  <a:pt x="850556" y="4505989"/>
                </a:cubicBezTo>
                <a:cubicBezTo>
                  <a:pt x="851001" y="4507021"/>
                  <a:pt x="849476" y="4508902"/>
                  <a:pt x="849921" y="4509935"/>
                </a:cubicBezTo>
                <a:cubicBezTo>
                  <a:pt x="850556" y="4505989"/>
                  <a:pt x="847463" y="4502426"/>
                  <a:pt x="845906" y="4498814"/>
                </a:cubicBezTo>
                <a:cubicBezTo>
                  <a:pt x="844349" y="4495202"/>
                  <a:pt x="840153" y="4490890"/>
                  <a:pt x="836849" y="4488643"/>
                </a:cubicBezTo>
                <a:cubicBezTo>
                  <a:pt x="833322" y="4485879"/>
                  <a:pt x="825410" y="4483783"/>
                  <a:pt x="821681" y="4484166"/>
                </a:cubicBezTo>
                <a:cubicBezTo>
                  <a:pt x="713959" y="4488988"/>
                  <a:pt x="764165" y="4480808"/>
                  <a:pt x="796406" y="4439984"/>
                </a:cubicBezTo>
                <a:cubicBezTo>
                  <a:pt x="809042" y="4424135"/>
                  <a:pt x="799213" y="4432043"/>
                  <a:pt x="811436" y="4420655"/>
                </a:cubicBezTo>
                <a:cubicBezTo>
                  <a:pt x="810418" y="4396615"/>
                  <a:pt x="794414" y="4399230"/>
                  <a:pt x="765465" y="4402530"/>
                </a:cubicBezTo>
                <a:cubicBezTo>
                  <a:pt x="736517" y="4405828"/>
                  <a:pt x="719336" y="4394876"/>
                  <a:pt x="758092" y="4380006"/>
                </a:cubicBezTo>
                <a:cubicBezTo>
                  <a:pt x="759384" y="4375777"/>
                  <a:pt x="760454" y="4371032"/>
                  <a:pt x="761746" y="4366803"/>
                </a:cubicBezTo>
                <a:cubicBezTo>
                  <a:pt x="729927" y="4367056"/>
                  <a:pt x="697473" y="4371255"/>
                  <a:pt x="682188" y="4346633"/>
                </a:cubicBezTo>
                <a:cubicBezTo>
                  <a:pt x="663948" y="4342256"/>
                  <a:pt x="649278" y="4347967"/>
                  <a:pt x="631770" y="4356126"/>
                </a:cubicBezTo>
                <a:cubicBezTo>
                  <a:pt x="637141" y="4374007"/>
                  <a:pt x="641166" y="4386958"/>
                  <a:pt x="615788" y="4400346"/>
                </a:cubicBezTo>
                <a:cubicBezTo>
                  <a:pt x="604413" y="4406473"/>
                  <a:pt x="590844" y="4412934"/>
                  <a:pt x="580463" y="4401497"/>
                </a:cubicBezTo>
                <a:cubicBezTo>
                  <a:pt x="570083" y="4390061"/>
                  <a:pt x="556185" y="4377693"/>
                  <a:pt x="579138" y="4362291"/>
                </a:cubicBezTo>
                <a:cubicBezTo>
                  <a:pt x="583289" y="4359278"/>
                  <a:pt x="593988" y="4349770"/>
                  <a:pt x="593543" y="4348739"/>
                </a:cubicBezTo>
                <a:cubicBezTo>
                  <a:pt x="552400" y="4293038"/>
                  <a:pt x="603094" y="4293217"/>
                  <a:pt x="654518" y="4267990"/>
                </a:cubicBezTo>
                <a:cubicBezTo>
                  <a:pt x="667430" y="4261813"/>
                  <a:pt x="672027" y="4259831"/>
                  <a:pt x="684070" y="4255252"/>
                </a:cubicBezTo>
                <a:cubicBezTo>
                  <a:pt x="695647" y="4245978"/>
                  <a:pt x="707223" y="4236704"/>
                  <a:pt x="718577" y="4226914"/>
                </a:cubicBezTo>
                <a:cubicBezTo>
                  <a:pt x="727772" y="4222951"/>
                  <a:pt x="736308" y="4219271"/>
                  <a:pt x="745502" y="4215308"/>
                </a:cubicBezTo>
                <a:cubicBezTo>
                  <a:pt x="680029" y="4126646"/>
                  <a:pt x="610859" y="4043863"/>
                  <a:pt x="568794" y="3942663"/>
                </a:cubicBezTo>
                <a:cubicBezTo>
                  <a:pt x="565679" y="3935439"/>
                  <a:pt x="559939" y="3929345"/>
                  <a:pt x="559673" y="3921504"/>
                </a:cubicBezTo>
                <a:cubicBezTo>
                  <a:pt x="555932" y="3844175"/>
                  <a:pt x="558547" y="3841211"/>
                  <a:pt x="464755" y="3863894"/>
                </a:cubicBezTo>
                <a:cubicBezTo>
                  <a:pt x="503499" y="3809252"/>
                  <a:pt x="555018" y="3762566"/>
                  <a:pt x="521554" y="3706615"/>
                </a:cubicBezTo>
                <a:cubicBezTo>
                  <a:pt x="501387" y="3710413"/>
                  <a:pt x="486749" y="3721618"/>
                  <a:pt x="468595" y="3731892"/>
                </a:cubicBezTo>
                <a:cubicBezTo>
                  <a:pt x="467504" y="3732974"/>
                  <a:pt x="467313" y="3737952"/>
                  <a:pt x="468861" y="3739733"/>
                </a:cubicBezTo>
                <a:cubicBezTo>
                  <a:pt x="444339" y="3749691"/>
                  <a:pt x="432996" y="3761312"/>
                  <a:pt x="434139" y="3731446"/>
                </a:cubicBezTo>
                <a:cubicBezTo>
                  <a:pt x="454199" y="3709335"/>
                  <a:pt x="475584" y="3688490"/>
                  <a:pt x="495645" y="3666380"/>
                </a:cubicBezTo>
                <a:cubicBezTo>
                  <a:pt x="501300" y="3657822"/>
                  <a:pt x="507391" y="3648465"/>
                  <a:pt x="513046" y="3639908"/>
                </a:cubicBezTo>
                <a:cubicBezTo>
                  <a:pt x="504276" y="3641241"/>
                  <a:pt x="497265" y="3643039"/>
                  <a:pt x="488494" y="3644372"/>
                </a:cubicBezTo>
                <a:cubicBezTo>
                  <a:pt x="439379" y="3651468"/>
                  <a:pt x="407771" y="3650406"/>
                  <a:pt x="387582" y="3612599"/>
                </a:cubicBezTo>
                <a:cubicBezTo>
                  <a:pt x="392613" y="3609819"/>
                  <a:pt x="399202" y="3610651"/>
                  <a:pt x="401362" y="3604825"/>
                </a:cubicBezTo>
                <a:cubicBezTo>
                  <a:pt x="401139" y="3604309"/>
                  <a:pt x="400917" y="3603792"/>
                  <a:pt x="401351" y="3602993"/>
                </a:cubicBezTo>
                <a:cubicBezTo>
                  <a:pt x="402611" y="3593270"/>
                  <a:pt x="438920" y="3572723"/>
                  <a:pt x="416019" y="3559340"/>
                </a:cubicBezTo>
                <a:cubicBezTo>
                  <a:pt x="415140" y="3559107"/>
                  <a:pt x="413827" y="3559673"/>
                  <a:pt x="412514" y="3560239"/>
                </a:cubicBezTo>
                <a:cubicBezTo>
                  <a:pt x="415543" y="3552815"/>
                  <a:pt x="410999" y="3563952"/>
                  <a:pt x="412080" y="3561038"/>
                </a:cubicBezTo>
                <a:cubicBezTo>
                  <a:pt x="411857" y="3560522"/>
                  <a:pt x="412291" y="3559723"/>
                  <a:pt x="412291" y="3559723"/>
                </a:cubicBezTo>
                <a:cubicBezTo>
                  <a:pt x="411635" y="3560006"/>
                  <a:pt x="411857" y="3560522"/>
                  <a:pt x="411857" y="3560522"/>
                </a:cubicBezTo>
                <a:cubicBezTo>
                  <a:pt x="411422" y="3561322"/>
                  <a:pt x="411210" y="3562637"/>
                  <a:pt x="410342" y="3564235"/>
                </a:cubicBezTo>
                <a:cubicBezTo>
                  <a:pt x="403850" y="3579886"/>
                  <a:pt x="355043" y="3602148"/>
                  <a:pt x="332533" y="3580641"/>
                </a:cubicBezTo>
                <a:cubicBezTo>
                  <a:pt x="330097" y="3576795"/>
                  <a:pt x="330054" y="3569471"/>
                  <a:pt x="328275" y="3565342"/>
                </a:cubicBezTo>
                <a:cubicBezTo>
                  <a:pt x="326272" y="3560697"/>
                  <a:pt x="324715" y="3557084"/>
                  <a:pt x="322936" y="3552957"/>
                </a:cubicBezTo>
                <a:cubicBezTo>
                  <a:pt x="326876" y="3551258"/>
                  <a:pt x="330159" y="3549843"/>
                  <a:pt x="332998" y="3547395"/>
                </a:cubicBezTo>
                <a:cubicBezTo>
                  <a:pt x="332342" y="3547678"/>
                  <a:pt x="332119" y="3547162"/>
                  <a:pt x="332119" y="3547162"/>
                </a:cubicBezTo>
                <a:cubicBezTo>
                  <a:pt x="330139" y="3546180"/>
                  <a:pt x="328782" y="3539421"/>
                  <a:pt x="328983" y="3536274"/>
                </a:cubicBezTo>
                <a:cubicBezTo>
                  <a:pt x="313381" y="3532597"/>
                  <a:pt x="298435" y="3528635"/>
                  <a:pt x="283055" y="3525474"/>
                </a:cubicBezTo>
                <a:cubicBezTo>
                  <a:pt x="306633" y="3504295"/>
                  <a:pt x="337127" y="3502778"/>
                  <a:pt x="307786" y="3476260"/>
                </a:cubicBezTo>
                <a:cubicBezTo>
                  <a:pt x="293888" y="3463892"/>
                  <a:pt x="306715" y="3443064"/>
                  <a:pt x="318249" y="3426466"/>
                </a:cubicBezTo>
                <a:cubicBezTo>
                  <a:pt x="317592" y="3426749"/>
                  <a:pt x="317592" y="3426749"/>
                  <a:pt x="316936" y="3427032"/>
                </a:cubicBezTo>
                <a:cubicBezTo>
                  <a:pt x="305104" y="3430296"/>
                  <a:pt x="279662" y="3432695"/>
                  <a:pt x="269504" y="3421775"/>
                </a:cubicBezTo>
                <a:cubicBezTo>
                  <a:pt x="263594" y="3424322"/>
                  <a:pt x="258997" y="3426304"/>
                  <a:pt x="253743" y="3428569"/>
                </a:cubicBezTo>
                <a:cubicBezTo>
                  <a:pt x="248086" y="3399185"/>
                  <a:pt x="283622" y="3396719"/>
                  <a:pt x="295548" y="3371995"/>
                </a:cubicBezTo>
                <a:cubicBezTo>
                  <a:pt x="310842" y="3360507"/>
                  <a:pt x="326137" y="3349018"/>
                  <a:pt x="342088" y="3337246"/>
                </a:cubicBezTo>
                <a:cubicBezTo>
                  <a:pt x="341431" y="3337529"/>
                  <a:pt x="340552" y="3337296"/>
                  <a:pt x="343625" y="3337196"/>
                </a:cubicBezTo>
                <a:cubicBezTo>
                  <a:pt x="351081" y="3336430"/>
                  <a:pt x="370603" y="3334747"/>
                  <a:pt x="380908" y="3333364"/>
                </a:cubicBezTo>
                <a:cubicBezTo>
                  <a:pt x="380558" y="3310873"/>
                  <a:pt x="376098" y="3298719"/>
                  <a:pt x="346048" y="3301270"/>
                </a:cubicBezTo>
                <a:cubicBezTo>
                  <a:pt x="323678" y="3303569"/>
                  <a:pt x="298871" y="3302023"/>
                  <a:pt x="276045" y="3301459"/>
                </a:cubicBezTo>
                <a:cubicBezTo>
                  <a:pt x="270580" y="3305039"/>
                  <a:pt x="266650" y="3308569"/>
                  <a:pt x="261407" y="3312665"/>
                </a:cubicBezTo>
                <a:cubicBezTo>
                  <a:pt x="254459" y="3325451"/>
                  <a:pt x="242363" y="3320874"/>
                  <a:pt x="236622" y="3314782"/>
                </a:cubicBezTo>
                <a:cubicBezTo>
                  <a:pt x="223815" y="3301331"/>
                  <a:pt x="234079" y="3292623"/>
                  <a:pt x="244533" y="3278938"/>
                </a:cubicBezTo>
                <a:cubicBezTo>
                  <a:pt x="262920" y="3271011"/>
                  <a:pt x="290660" y="3248651"/>
                  <a:pt x="304791" y="3263366"/>
                </a:cubicBezTo>
                <a:cubicBezTo>
                  <a:pt x="303477" y="3263933"/>
                  <a:pt x="306104" y="3262800"/>
                  <a:pt x="305448" y="3263083"/>
                </a:cubicBezTo>
                <a:cubicBezTo>
                  <a:pt x="305448" y="3263083"/>
                  <a:pt x="305448" y="3263083"/>
                  <a:pt x="306104" y="3262800"/>
                </a:cubicBezTo>
                <a:cubicBezTo>
                  <a:pt x="311358" y="3260536"/>
                  <a:pt x="325815" y="3256138"/>
                  <a:pt x="332827" y="3254340"/>
                </a:cubicBezTo>
                <a:cubicBezTo>
                  <a:pt x="333654" y="3245417"/>
                  <a:pt x="333822" y="3236777"/>
                  <a:pt x="334648" y="3227854"/>
                </a:cubicBezTo>
                <a:cubicBezTo>
                  <a:pt x="296368" y="3211308"/>
                  <a:pt x="340260" y="3174030"/>
                  <a:pt x="307879" y="3153106"/>
                </a:cubicBezTo>
                <a:cubicBezTo>
                  <a:pt x="308758" y="3153339"/>
                  <a:pt x="310517" y="3153806"/>
                  <a:pt x="312274" y="3154271"/>
                </a:cubicBezTo>
                <a:cubicBezTo>
                  <a:pt x="309415" y="3153056"/>
                  <a:pt x="305899" y="3152124"/>
                  <a:pt x="302604" y="3151708"/>
                </a:cubicBezTo>
                <a:cubicBezTo>
                  <a:pt x="302827" y="3152224"/>
                  <a:pt x="302170" y="3152508"/>
                  <a:pt x="301736" y="3153307"/>
                </a:cubicBezTo>
                <a:cubicBezTo>
                  <a:pt x="274409" y="3171205"/>
                  <a:pt x="261116" y="3187339"/>
                  <a:pt x="231839" y="3171808"/>
                </a:cubicBezTo>
                <a:cubicBezTo>
                  <a:pt x="208463" y="3189841"/>
                  <a:pt x="195953" y="3189725"/>
                  <a:pt x="185731" y="3167817"/>
                </a:cubicBezTo>
                <a:cubicBezTo>
                  <a:pt x="195794" y="3162257"/>
                  <a:pt x="200581" y="3155297"/>
                  <a:pt x="203822" y="3146556"/>
                </a:cubicBezTo>
                <a:cubicBezTo>
                  <a:pt x="210633" y="3147904"/>
                  <a:pt x="199649" y="3145907"/>
                  <a:pt x="202943" y="3146323"/>
                </a:cubicBezTo>
                <a:cubicBezTo>
                  <a:pt x="205580" y="3147022"/>
                  <a:pt x="204701" y="3146789"/>
                  <a:pt x="203822" y="3146556"/>
                </a:cubicBezTo>
                <a:cubicBezTo>
                  <a:pt x="203165" y="3146840"/>
                  <a:pt x="202064" y="3146090"/>
                  <a:pt x="200528" y="3146140"/>
                </a:cubicBezTo>
                <a:cubicBezTo>
                  <a:pt x="179661" y="3142896"/>
                  <a:pt x="140724" y="3126634"/>
                  <a:pt x="132028" y="3102845"/>
                </a:cubicBezTo>
                <a:cubicBezTo>
                  <a:pt x="135088" y="3100914"/>
                  <a:pt x="140564" y="3099166"/>
                  <a:pt x="144282" y="3096951"/>
                </a:cubicBezTo>
                <a:cubicBezTo>
                  <a:pt x="147766" y="3092389"/>
                  <a:pt x="149482" y="3085530"/>
                  <a:pt x="154291" y="3082233"/>
                </a:cubicBezTo>
                <a:cubicBezTo>
                  <a:pt x="241726" y="3023125"/>
                  <a:pt x="204231" y="3028272"/>
                  <a:pt x="140115" y="2984311"/>
                </a:cubicBezTo>
                <a:cubicBezTo>
                  <a:pt x="139035" y="2987224"/>
                  <a:pt x="136016" y="2996481"/>
                  <a:pt x="134935" y="2999394"/>
                </a:cubicBezTo>
                <a:cubicBezTo>
                  <a:pt x="123772" y="3004206"/>
                  <a:pt x="115436" y="3004741"/>
                  <a:pt x="105098" y="3000629"/>
                </a:cubicBezTo>
                <a:cubicBezTo>
                  <a:pt x="111823" y="2987326"/>
                  <a:pt x="106527" y="2982267"/>
                  <a:pt x="91814" y="2980653"/>
                </a:cubicBezTo>
                <a:cubicBezTo>
                  <a:pt x="89600" y="2977323"/>
                  <a:pt x="87387" y="2973994"/>
                  <a:pt x="85173" y="2970665"/>
                </a:cubicBezTo>
                <a:cubicBezTo>
                  <a:pt x="78584" y="2969833"/>
                  <a:pt x="66075" y="2969717"/>
                  <a:pt x="62537" y="2965122"/>
                </a:cubicBezTo>
                <a:cubicBezTo>
                  <a:pt x="56563" y="2956683"/>
                  <a:pt x="65767" y="2954551"/>
                  <a:pt x="73637" y="2949323"/>
                </a:cubicBezTo>
                <a:cubicBezTo>
                  <a:pt x="51118" y="2925985"/>
                  <a:pt x="84832" y="2912064"/>
                  <a:pt x="91069" y="2890404"/>
                </a:cubicBezTo>
                <a:cubicBezTo>
                  <a:pt x="110408" y="2819648"/>
                  <a:pt x="62117" y="2779880"/>
                  <a:pt x="31737" y="2725660"/>
                </a:cubicBezTo>
                <a:cubicBezTo>
                  <a:pt x="39384" y="2719916"/>
                  <a:pt x="37604" y="2715788"/>
                  <a:pt x="30994" y="2711294"/>
                </a:cubicBezTo>
                <a:cubicBezTo>
                  <a:pt x="20370" y="2695679"/>
                  <a:pt x="10624" y="2680297"/>
                  <a:pt x="0" y="2664682"/>
                </a:cubicBezTo>
                <a:cubicBezTo>
                  <a:pt x="1525" y="2662801"/>
                  <a:pt x="4153" y="2661668"/>
                  <a:pt x="4142" y="2659837"/>
                </a:cubicBezTo>
                <a:cubicBezTo>
                  <a:pt x="11627" y="2588683"/>
                  <a:pt x="32747" y="2559997"/>
                  <a:pt x="113033" y="2516822"/>
                </a:cubicBezTo>
                <a:cubicBezTo>
                  <a:pt x="141473" y="2501502"/>
                  <a:pt x="138674" y="2435394"/>
                  <a:pt x="136767" y="2409289"/>
                </a:cubicBezTo>
                <a:cubicBezTo>
                  <a:pt x="135664" y="2408541"/>
                  <a:pt x="133472" y="2408874"/>
                  <a:pt x="131280" y="2409207"/>
                </a:cubicBezTo>
                <a:cubicBezTo>
                  <a:pt x="133662" y="2403896"/>
                  <a:pt x="129320" y="2411887"/>
                  <a:pt x="130623" y="2409490"/>
                </a:cubicBezTo>
                <a:cubicBezTo>
                  <a:pt x="130189" y="2410289"/>
                  <a:pt x="129754" y="2411088"/>
                  <a:pt x="129320" y="2411887"/>
                </a:cubicBezTo>
                <a:cubicBezTo>
                  <a:pt x="121503" y="2426272"/>
                  <a:pt x="107216" y="2459968"/>
                  <a:pt x="108858" y="2478231"/>
                </a:cubicBezTo>
                <a:cubicBezTo>
                  <a:pt x="111868" y="2505084"/>
                  <a:pt x="91363" y="2526163"/>
                  <a:pt x="59766" y="2526931"/>
                </a:cubicBezTo>
                <a:cubicBezTo>
                  <a:pt x="35192" y="2527733"/>
                  <a:pt x="18043" y="2522274"/>
                  <a:pt x="20288" y="2493157"/>
                </a:cubicBezTo>
                <a:cubicBezTo>
                  <a:pt x="23528" y="2446475"/>
                  <a:pt x="82979" y="2405549"/>
                  <a:pt x="114797" y="2367356"/>
                </a:cubicBezTo>
                <a:cubicBezTo>
                  <a:pt x="114797" y="2367356"/>
                  <a:pt x="109787" y="2373798"/>
                  <a:pt x="116978" y="2365191"/>
                </a:cubicBezTo>
                <a:cubicBezTo>
                  <a:pt x="125038" y="2354985"/>
                  <a:pt x="154419" y="2312946"/>
                  <a:pt x="161558" y="2295182"/>
                </a:cubicBezTo>
                <a:cubicBezTo>
                  <a:pt x="168220" y="2308833"/>
                  <a:pt x="167226" y="2326396"/>
                  <a:pt x="168635" y="2342313"/>
                </a:cubicBezTo>
                <a:cubicBezTo>
                  <a:pt x="175203" y="2339481"/>
                  <a:pt x="179142" y="2337783"/>
                  <a:pt x="186801" y="2333870"/>
                </a:cubicBezTo>
                <a:cubicBezTo>
                  <a:pt x="194459" y="2329957"/>
                  <a:pt x="196862" y="2328309"/>
                  <a:pt x="210643" y="2320533"/>
                </a:cubicBezTo>
                <a:cubicBezTo>
                  <a:pt x="209986" y="2320816"/>
                  <a:pt x="186154" y="2335985"/>
                  <a:pt x="210643" y="2320533"/>
                </a:cubicBezTo>
                <a:cubicBezTo>
                  <a:pt x="213047" y="2318884"/>
                  <a:pt x="215452" y="2317236"/>
                  <a:pt x="219169" y="2315021"/>
                </a:cubicBezTo>
                <a:cubicBezTo>
                  <a:pt x="276450" y="2278090"/>
                  <a:pt x="437616" y="2180469"/>
                  <a:pt x="534766" y="2169189"/>
                </a:cubicBezTo>
                <a:cubicBezTo>
                  <a:pt x="610710" y="2134005"/>
                  <a:pt x="678784" y="2104050"/>
                  <a:pt x="752780" y="2073377"/>
                </a:cubicBezTo>
                <a:cubicBezTo>
                  <a:pt x="783200" y="2059041"/>
                  <a:pt x="811492" y="2056024"/>
                  <a:pt x="843713" y="2049479"/>
                </a:cubicBezTo>
                <a:cubicBezTo>
                  <a:pt x="845270" y="2053092"/>
                  <a:pt x="847483" y="2056421"/>
                  <a:pt x="849041" y="2060033"/>
                </a:cubicBezTo>
                <a:cubicBezTo>
                  <a:pt x="862174" y="2054372"/>
                  <a:pt x="872448" y="2047495"/>
                  <a:pt x="887574" y="2044647"/>
                </a:cubicBezTo>
                <a:cubicBezTo>
                  <a:pt x="896291" y="2034158"/>
                  <a:pt x="949007" y="2004703"/>
                  <a:pt x="965606" y="2028758"/>
                </a:cubicBezTo>
                <a:cubicBezTo>
                  <a:pt x="1103184" y="1950483"/>
                  <a:pt x="1250147" y="1901208"/>
                  <a:pt x="1393520" y="1838183"/>
                </a:cubicBezTo>
                <a:cubicBezTo>
                  <a:pt x="1411261" y="1832370"/>
                  <a:pt x="1426344" y="1822198"/>
                  <a:pt x="1444318" y="1818733"/>
                </a:cubicBezTo>
                <a:cubicBezTo>
                  <a:pt x="1448915" y="1816751"/>
                  <a:pt x="1452411" y="1814021"/>
                  <a:pt x="1457230" y="1812555"/>
                </a:cubicBezTo>
                <a:cubicBezTo>
                  <a:pt x="1478700" y="1806360"/>
                  <a:pt x="1498856" y="1800732"/>
                  <a:pt x="1519649" y="1791157"/>
                </a:cubicBezTo>
                <a:cubicBezTo>
                  <a:pt x="1696915" y="1707402"/>
                  <a:pt x="1877508" y="1629557"/>
                  <a:pt x="2055653" y="1546034"/>
                </a:cubicBezTo>
                <a:cubicBezTo>
                  <a:pt x="2256539" y="1448425"/>
                  <a:pt x="2416458" y="1400297"/>
                  <a:pt x="2617789" y="1303721"/>
                </a:cubicBezTo>
                <a:cubicBezTo>
                  <a:pt x="2644268" y="1291083"/>
                  <a:pt x="2669668" y="1281358"/>
                  <a:pt x="2694378" y="1266423"/>
                </a:cubicBezTo>
                <a:cubicBezTo>
                  <a:pt x="2702471" y="1261710"/>
                  <a:pt x="2708582" y="1256016"/>
                  <a:pt x="2716674" y="1251304"/>
                </a:cubicBezTo>
                <a:cubicBezTo>
                  <a:pt x="2728050" y="1245177"/>
                  <a:pt x="2738769" y="1239332"/>
                  <a:pt x="2749710" y="1234004"/>
                </a:cubicBezTo>
                <a:cubicBezTo>
                  <a:pt x="2769336" y="1212693"/>
                  <a:pt x="2786390" y="1201670"/>
                  <a:pt x="2815169" y="1207011"/>
                </a:cubicBezTo>
                <a:cubicBezTo>
                  <a:pt x="2817795" y="1205879"/>
                  <a:pt x="2821524" y="1205496"/>
                  <a:pt x="2824151" y="1204363"/>
                </a:cubicBezTo>
                <a:cubicBezTo>
                  <a:pt x="2889397" y="1178686"/>
                  <a:pt x="2956901" y="1163664"/>
                  <a:pt x="3022380" y="1140334"/>
                </a:cubicBezTo>
                <a:cubicBezTo>
                  <a:pt x="3042705" y="1126066"/>
                  <a:pt x="3061283" y="1113161"/>
                  <a:pt x="3085614" y="1108182"/>
                </a:cubicBezTo>
                <a:cubicBezTo>
                  <a:pt x="3090856" y="1104086"/>
                  <a:pt x="3095665" y="1100789"/>
                  <a:pt x="3101353" y="1097725"/>
                </a:cubicBezTo>
                <a:cubicBezTo>
                  <a:pt x="3124104" y="1085470"/>
                  <a:pt x="3145776" y="1076128"/>
                  <a:pt x="3171197" y="1070066"/>
                </a:cubicBezTo>
                <a:cubicBezTo>
                  <a:pt x="3327005" y="1032277"/>
                  <a:pt x="3467475" y="960712"/>
                  <a:pt x="3612139" y="893457"/>
                </a:cubicBezTo>
                <a:cubicBezTo>
                  <a:pt x="3779724" y="805308"/>
                  <a:pt x="3950413" y="722552"/>
                  <a:pt x="4119332" y="637499"/>
                </a:cubicBezTo>
                <a:cubicBezTo>
                  <a:pt x="4176508" y="620196"/>
                  <a:pt x="4233461" y="602378"/>
                  <a:pt x="4290626" y="583244"/>
                </a:cubicBezTo>
                <a:cubicBezTo>
                  <a:pt x="4331976" y="561748"/>
                  <a:pt x="4428798" y="531639"/>
                  <a:pt x="4467712" y="506298"/>
                </a:cubicBezTo>
                <a:cubicBezTo>
                  <a:pt x="4522982" y="500832"/>
                  <a:pt x="4570465" y="477304"/>
                  <a:pt x="4621455" y="452876"/>
                </a:cubicBezTo>
                <a:cubicBezTo>
                  <a:pt x="4667413" y="431230"/>
                  <a:pt x="4706974" y="403774"/>
                  <a:pt x="4758727" y="397376"/>
                </a:cubicBezTo>
                <a:cubicBezTo>
                  <a:pt x="4780875" y="394561"/>
                  <a:pt x="4787124" y="374733"/>
                  <a:pt x="4795586" y="358234"/>
                </a:cubicBezTo>
                <a:cubicBezTo>
                  <a:pt x="4795586" y="358234"/>
                  <a:pt x="4795385" y="361380"/>
                  <a:pt x="4796020" y="357434"/>
                </a:cubicBezTo>
                <a:lnTo>
                  <a:pt x="4937825" y="288966"/>
                </a:lnTo>
                <a:cubicBezTo>
                  <a:pt x="4939582" y="289431"/>
                  <a:pt x="4941776" y="289097"/>
                  <a:pt x="4943534" y="289563"/>
                </a:cubicBezTo>
                <a:cubicBezTo>
                  <a:pt x="5014870" y="254531"/>
                  <a:pt x="5088115" y="245600"/>
                  <a:pt x="5146612" y="191622"/>
                </a:cubicBezTo>
                <a:lnTo>
                  <a:pt x="5104139" y="208707"/>
                </a:lnTo>
                <a:lnTo>
                  <a:pt x="5265856" y="130429"/>
                </a:lnTo>
                <a:cubicBezTo>
                  <a:pt x="5268494" y="131129"/>
                  <a:pt x="5281681" y="134624"/>
                  <a:pt x="5285198" y="135556"/>
                </a:cubicBezTo>
                <a:cubicBezTo>
                  <a:pt x="5290451" y="133291"/>
                  <a:pt x="5294826" y="130794"/>
                  <a:pt x="5300080" y="128529"/>
                </a:cubicBezTo>
                <a:cubicBezTo>
                  <a:pt x="5324705" y="98944"/>
                  <a:pt x="5343739" y="88903"/>
                  <a:pt x="5375230" y="107762"/>
                </a:cubicBezTo>
                <a:cubicBezTo>
                  <a:pt x="5375018" y="109077"/>
                  <a:pt x="5375463" y="110109"/>
                  <a:pt x="5375474" y="111940"/>
                </a:cubicBezTo>
                <a:cubicBezTo>
                  <a:pt x="5417079" y="96454"/>
                  <a:pt x="5457148" y="81018"/>
                  <a:pt x="5498086" y="63983"/>
                </a:cubicBezTo>
                <a:lnTo>
                  <a:pt x="5497972" y="64691"/>
                </a:lnTo>
                <a:lnTo>
                  <a:pt x="5497629" y="65634"/>
                </a:lnTo>
                <a:cubicBezTo>
                  <a:pt x="5496955" y="67683"/>
                  <a:pt x="5496471" y="69269"/>
                  <a:pt x="5497874" y="65299"/>
                </a:cubicBezTo>
                <a:cubicBezTo>
                  <a:pt x="5498742" y="63701"/>
                  <a:pt x="5499389" y="61586"/>
                  <a:pt x="5500469" y="58672"/>
                </a:cubicBezTo>
                <a:cubicBezTo>
                  <a:pt x="5508020" y="36447"/>
                  <a:pt x="5586200" y="8255"/>
                  <a:pt x="5620995" y="29361"/>
                </a:cubicBezTo>
                <a:cubicBezTo>
                  <a:pt x="5634119" y="21868"/>
                  <a:pt x="5643545" y="20253"/>
                  <a:pt x="5654550" y="25912"/>
                </a:cubicBezTo>
                <a:cubicBezTo>
                  <a:pt x="5657156" y="21117"/>
                  <a:pt x="5691707" y="104"/>
                  <a:pt x="5702469" y="1585"/>
                </a:cubicBezTo>
                <a:cubicBezTo>
                  <a:pt x="5695553" y="19865"/>
                  <a:pt x="5678690" y="25910"/>
                  <a:pt x="5659880" y="36466"/>
                </a:cubicBezTo>
                <a:cubicBezTo>
                  <a:pt x="5612205" y="64971"/>
                  <a:pt x="5570993" y="110275"/>
                  <a:pt x="5512832" y="109031"/>
                </a:cubicBezTo>
                <a:cubicBezTo>
                  <a:pt x="5512609" y="108515"/>
                  <a:pt x="5512609" y="108515"/>
                  <a:pt x="5513054" y="109547"/>
                </a:cubicBezTo>
                <a:cubicBezTo>
                  <a:pt x="5515046" y="112361"/>
                  <a:pt x="5521667" y="118686"/>
                  <a:pt x="5520162" y="124230"/>
                </a:cubicBezTo>
                <a:cubicBezTo>
                  <a:pt x="5521041" y="124463"/>
                  <a:pt x="5521041" y="124463"/>
                  <a:pt x="5521920" y="124696"/>
                </a:cubicBezTo>
                <a:cubicBezTo>
                  <a:pt x="5536421" y="127625"/>
                  <a:pt x="5560041" y="113772"/>
                  <a:pt x="5577104" y="104580"/>
                </a:cubicBezTo>
                <a:cubicBezTo>
                  <a:pt x="5608384" y="124755"/>
                  <a:pt x="5592201" y="172120"/>
                  <a:pt x="5648836" y="137304"/>
                </a:cubicBezTo>
                <a:lnTo>
                  <a:pt x="5649183" y="136665"/>
                </a:lnTo>
                <a:lnTo>
                  <a:pt x="5649691" y="138159"/>
                </a:lnTo>
                <a:cubicBezTo>
                  <a:pt x="5649606" y="137736"/>
                  <a:pt x="5649270" y="136504"/>
                  <a:pt x="5649270" y="136504"/>
                </a:cubicBezTo>
                <a:lnTo>
                  <a:pt x="5649183" y="136665"/>
                </a:lnTo>
                <a:lnTo>
                  <a:pt x="5648602" y="134956"/>
                </a:lnTo>
                <a:cubicBezTo>
                  <a:pt x="5645700" y="126417"/>
                  <a:pt x="5616009" y="115348"/>
                  <a:pt x="5643358" y="101112"/>
                </a:cubicBezTo>
                <a:cubicBezTo>
                  <a:pt x="5674689" y="92502"/>
                  <a:pt x="5678979" y="75354"/>
                  <a:pt x="5686954" y="50498"/>
                </a:cubicBezTo>
                <a:cubicBezTo>
                  <a:pt x="5686954" y="50498"/>
                  <a:pt x="5687610" y="50215"/>
                  <a:pt x="5687388" y="49699"/>
                </a:cubicBezTo>
                <a:cubicBezTo>
                  <a:pt x="5689558" y="45703"/>
                  <a:pt x="5702672" y="36379"/>
                  <a:pt x="5711230" y="36362"/>
                </a:cubicBezTo>
                <a:cubicBezTo>
                  <a:pt x="5711230" y="36362"/>
                  <a:pt x="5711452" y="36878"/>
                  <a:pt x="5711452" y="36878"/>
                </a:cubicBezTo>
                <a:cubicBezTo>
                  <a:pt x="5711452" y="36878"/>
                  <a:pt x="5711230" y="36362"/>
                  <a:pt x="5711441" y="35047"/>
                </a:cubicBezTo>
                <a:cubicBezTo>
                  <a:pt x="5711219" y="34530"/>
                  <a:pt x="5711219" y="34530"/>
                  <a:pt x="5711219" y="34530"/>
                </a:cubicBezTo>
                <a:cubicBezTo>
                  <a:pt x="5710997" y="34014"/>
                  <a:pt x="5711431" y="33215"/>
                  <a:pt x="5711208" y="32699"/>
                </a:cubicBezTo>
                <a:cubicBezTo>
                  <a:pt x="5712405" y="11989"/>
                  <a:pt x="5757473" y="-11722"/>
                  <a:pt x="5781529" y="11566"/>
                </a:cubicBezTo>
                <a:cubicBezTo>
                  <a:pt x="5782185" y="11283"/>
                  <a:pt x="5782185" y="11283"/>
                  <a:pt x="5782185" y="11283"/>
                </a:cubicBezTo>
                <a:cubicBezTo>
                  <a:pt x="5782185" y="11283"/>
                  <a:pt x="5782842" y="11000"/>
                  <a:pt x="5782842" y="11000"/>
                </a:cubicBezTo>
                <a:cubicBezTo>
                  <a:pt x="5787216" y="8502"/>
                  <a:pt x="5800530" y="-3968"/>
                  <a:pt x="5808241" y="1275"/>
                </a:cubicBezTo>
                <a:cubicBezTo>
                  <a:pt x="5808241" y="1275"/>
                  <a:pt x="5807304" y="456"/>
                  <a:pt x="5807083" y="168"/>
                </a:cubicBezTo>
                <a:close/>
              </a:path>
            </a:pathLst>
          </a:custGeom>
          <a:solidFill>
            <a:schemeClr val="bg1">
              <a:lumMod val="95000"/>
            </a:schemeClr>
          </a:solidFill>
        </p:spPr>
        <p:txBody>
          <a:bodyPr wrap="square" anchor="ctr">
            <a:noAutofit/>
          </a:bodyP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
        <p:nvSpPr>
          <p:cNvPr id="6" name="Freeform: Shape 5">
            <a:extLst>
              <a:ext uri="{FF2B5EF4-FFF2-40B4-BE49-F238E27FC236}">
                <a16:creationId xmlns:a16="http://schemas.microsoft.com/office/drawing/2014/main" id="{CAE419AE-55FB-4A23-92A6-4D0346297DD0}"/>
              </a:ext>
            </a:extLst>
          </p:cNvPr>
          <p:cNvSpPr/>
          <p:nvPr/>
        </p:nvSpPr>
        <p:spPr>
          <a:xfrm rot="20200871">
            <a:off x="11439867" y="1928198"/>
            <a:ext cx="14302" cy="5620"/>
          </a:xfrm>
          <a:custGeom>
            <a:avLst/>
            <a:gdLst>
              <a:gd name="connsiteX0" fmla="*/ 1652 w 14302"/>
              <a:gd name="connsiteY0" fmla="*/ 10677 h 5619"/>
              <a:gd name="connsiteX1" fmla="*/ 1652 w 14302"/>
              <a:gd name="connsiteY1" fmla="*/ 10677 h 5619"/>
              <a:gd name="connsiteX2" fmla="*/ 1652 w 14302"/>
              <a:gd name="connsiteY2" fmla="*/ 10677 h 5619"/>
              <a:gd name="connsiteX3" fmla="*/ 3797 w 14302"/>
              <a:gd name="connsiteY3" fmla="*/ 10677 h 5619"/>
              <a:gd name="connsiteX4" fmla="*/ 15238 w 14302"/>
              <a:gd name="connsiteY4" fmla="*/ 10116 h 5619"/>
              <a:gd name="connsiteX5" fmla="*/ 19529 w 14302"/>
              <a:gd name="connsiteY5" fmla="*/ 0 h 5619"/>
              <a:gd name="connsiteX6" fmla="*/ 1652 w 14302"/>
              <a:gd name="connsiteY6" fmla="*/ 562 h 5619"/>
              <a:gd name="connsiteX7" fmla="*/ 1652 w 14302"/>
              <a:gd name="connsiteY7" fmla="*/ 10677 h 5619"/>
              <a:gd name="connsiteX8" fmla="*/ 1652 w 14302"/>
              <a:gd name="connsiteY8" fmla="*/ 10677 h 5619"/>
              <a:gd name="connsiteX9" fmla="*/ 1652 w 14302"/>
              <a:gd name="connsiteY9" fmla="*/ 10677 h 5619"/>
              <a:gd name="connsiteX10" fmla="*/ 1652 w 14302"/>
              <a:gd name="connsiteY10" fmla="*/ 10677 h 5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02" h="5619">
                <a:moveTo>
                  <a:pt x="1652" y="10677"/>
                </a:moveTo>
                <a:cubicBezTo>
                  <a:pt x="1652" y="10677"/>
                  <a:pt x="1652" y="10677"/>
                  <a:pt x="1652" y="10677"/>
                </a:cubicBezTo>
                <a:cubicBezTo>
                  <a:pt x="2367" y="10677"/>
                  <a:pt x="2367" y="10677"/>
                  <a:pt x="1652" y="10677"/>
                </a:cubicBezTo>
                <a:cubicBezTo>
                  <a:pt x="2367" y="10677"/>
                  <a:pt x="3082" y="10677"/>
                  <a:pt x="3797" y="10677"/>
                </a:cubicBezTo>
                <a:cubicBezTo>
                  <a:pt x="6657" y="10677"/>
                  <a:pt x="10948" y="10116"/>
                  <a:pt x="15238" y="10116"/>
                </a:cubicBezTo>
                <a:cubicBezTo>
                  <a:pt x="17384" y="7306"/>
                  <a:pt x="18814" y="3934"/>
                  <a:pt x="19529" y="0"/>
                </a:cubicBezTo>
                <a:cubicBezTo>
                  <a:pt x="15238" y="562"/>
                  <a:pt x="8803" y="1124"/>
                  <a:pt x="1652" y="562"/>
                </a:cubicBezTo>
                <a:cubicBezTo>
                  <a:pt x="2367" y="3372"/>
                  <a:pt x="2367" y="6744"/>
                  <a:pt x="1652" y="10677"/>
                </a:cubicBezTo>
                <a:cubicBezTo>
                  <a:pt x="1652" y="10677"/>
                  <a:pt x="936" y="10677"/>
                  <a:pt x="1652" y="10677"/>
                </a:cubicBezTo>
                <a:cubicBezTo>
                  <a:pt x="-1209" y="10677"/>
                  <a:pt x="221" y="10677"/>
                  <a:pt x="1652" y="10677"/>
                </a:cubicBezTo>
                <a:cubicBezTo>
                  <a:pt x="936" y="10677"/>
                  <a:pt x="1652" y="10677"/>
                  <a:pt x="1652" y="10677"/>
                </a:cubicBezTo>
                <a:close/>
              </a:path>
            </a:pathLst>
          </a:custGeom>
          <a:solidFill>
            <a:srgbClr val="2E2E2E"/>
          </a:solidFill>
          <a:ln w="7149"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FCA84799-6988-49EB-B6E3-D3585F3A9AAF}"/>
              </a:ext>
            </a:extLst>
          </p:cNvPr>
          <p:cNvSpPr/>
          <p:nvPr/>
        </p:nvSpPr>
        <p:spPr>
          <a:xfrm rot="20200871">
            <a:off x="11117362" y="1557773"/>
            <a:ext cx="7151" cy="5620"/>
          </a:xfrm>
          <a:custGeom>
            <a:avLst/>
            <a:gdLst>
              <a:gd name="connsiteX0" fmla="*/ 0 w 0"/>
              <a:gd name="connsiteY0" fmla="*/ 0 h 0"/>
              <a:gd name="connsiteX1" fmla="*/ 0 w 0"/>
              <a:gd name="connsiteY1" fmla="*/ 0 h 0"/>
              <a:gd name="connsiteX2" fmla="*/ 0 w 0"/>
              <a:gd name="connsiteY2" fmla="*/ 0 h 0"/>
            </a:gdLst>
            <a:ahLst/>
            <a:cxnLst>
              <a:cxn ang="0">
                <a:pos x="connsiteX0" y="connsiteY0"/>
              </a:cxn>
              <a:cxn ang="0">
                <a:pos x="connsiteX1" y="connsiteY1"/>
              </a:cxn>
              <a:cxn ang="0">
                <a:pos x="connsiteX2" y="connsiteY2"/>
              </a:cxn>
            </a:cxnLst>
            <a:rect l="l" t="t" r="r" b="b"/>
            <a:pathLst>
              <a:path>
                <a:moveTo>
                  <a:pt x="0" y="0"/>
                </a:moveTo>
                <a:lnTo>
                  <a:pt x="0" y="0"/>
                </a:lnTo>
                <a:lnTo>
                  <a:pt x="0" y="0"/>
                </a:lnTo>
                <a:close/>
              </a:path>
            </a:pathLst>
          </a:custGeom>
          <a:solidFill>
            <a:srgbClr val="2E2E2E"/>
          </a:solidFill>
          <a:ln w="7149"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71CE3D8A-1B5C-4F24-8871-9EBD2A379B6C}"/>
              </a:ext>
            </a:extLst>
          </p:cNvPr>
          <p:cNvSpPr/>
          <p:nvPr/>
        </p:nvSpPr>
        <p:spPr>
          <a:xfrm rot="20200871">
            <a:off x="11242730" y="2035206"/>
            <a:ext cx="7151" cy="5620"/>
          </a:xfrm>
          <a:custGeom>
            <a:avLst/>
            <a:gdLst>
              <a:gd name="connsiteX0" fmla="*/ 206 w 0"/>
              <a:gd name="connsiteY0" fmla="*/ 3101 h 0"/>
              <a:gd name="connsiteX1" fmla="*/ 206 w 0"/>
              <a:gd name="connsiteY1" fmla="*/ 1415 h 0"/>
              <a:gd name="connsiteX2" fmla="*/ 206 w 0"/>
              <a:gd name="connsiteY2" fmla="*/ 3101 h 0"/>
              <a:gd name="connsiteX3" fmla="*/ 206 w 0"/>
              <a:gd name="connsiteY3" fmla="*/ 3101 h 0"/>
              <a:gd name="connsiteX4" fmla="*/ 206 w 0"/>
              <a:gd name="connsiteY4" fmla="*/ 3101 h 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a:moveTo>
                  <a:pt x="206" y="3101"/>
                </a:moveTo>
                <a:cubicBezTo>
                  <a:pt x="206" y="2539"/>
                  <a:pt x="206" y="1977"/>
                  <a:pt x="206" y="1415"/>
                </a:cubicBezTo>
                <a:cubicBezTo>
                  <a:pt x="206" y="1977"/>
                  <a:pt x="206" y="2539"/>
                  <a:pt x="206" y="3101"/>
                </a:cubicBezTo>
                <a:cubicBezTo>
                  <a:pt x="206" y="2539"/>
                  <a:pt x="206" y="2539"/>
                  <a:pt x="206" y="3101"/>
                </a:cubicBezTo>
                <a:cubicBezTo>
                  <a:pt x="-509" y="-5329"/>
                  <a:pt x="922" y="6473"/>
                  <a:pt x="206" y="3101"/>
                </a:cubicBezTo>
                <a:close/>
              </a:path>
            </a:pathLst>
          </a:custGeom>
          <a:solidFill>
            <a:srgbClr val="2E2E2E"/>
          </a:solidFill>
          <a:ln w="7149"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AC7ABED8-D0C2-43E1-9839-59D8A79F466E}"/>
              </a:ext>
            </a:extLst>
          </p:cNvPr>
          <p:cNvSpPr/>
          <p:nvPr userDrawn="1"/>
        </p:nvSpPr>
        <p:spPr>
          <a:xfrm>
            <a:off x="11080433" y="4475833"/>
            <a:ext cx="935662" cy="2382167"/>
          </a:xfrm>
          <a:custGeom>
            <a:avLst/>
            <a:gdLst>
              <a:gd name="connsiteX0" fmla="*/ 479172 w 935662"/>
              <a:gd name="connsiteY0" fmla="*/ 1200107 h 2382167"/>
              <a:gd name="connsiteX1" fmla="*/ 483528 w 935662"/>
              <a:gd name="connsiteY1" fmla="*/ 1206953 h 2382167"/>
              <a:gd name="connsiteX2" fmla="*/ 505621 w 935662"/>
              <a:gd name="connsiteY2" fmla="*/ 1267938 h 2382167"/>
              <a:gd name="connsiteX3" fmla="*/ 488506 w 935662"/>
              <a:gd name="connsiteY3" fmla="*/ 1337946 h 2382167"/>
              <a:gd name="connsiteX4" fmla="*/ 459258 w 935662"/>
              <a:gd name="connsiteY4" fmla="*/ 1367817 h 2382167"/>
              <a:gd name="connsiteX5" fmla="*/ 426586 w 935662"/>
              <a:gd name="connsiteY5" fmla="*/ 1407956 h 2382167"/>
              <a:gd name="connsiteX6" fmla="*/ 411339 w 935662"/>
              <a:gd name="connsiteY6" fmla="*/ 1343547 h 2382167"/>
              <a:gd name="connsiteX7" fmla="*/ 410718 w 935662"/>
              <a:gd name="connsiteY7" fmla="*/ 1320523 h 2382167"/>
              <a:gd name="connsiteX8" fmla="*/ 441521 w 935662"/>
              <a:gd name="connsiteY8" fmla="*/ 1251136 h 2382167"/>
              <a:gd name="connsiteX9" fmla="*/ 479172 w 935662"/>
              <a:gd name="connsiteY9" fmla="*/ 1200107 h 2382167"/>
              <a:gd name="connsiteX10" fmla="*/ 0 w 935662"/>
              <a:gd name="connsiteY10" fmla="*/ 1198862 h 2382167"/>
              <a:gd name="connsiteX11" fmla="*/ 42006 w 935662"/>
              <a:gd name="connsiteY11" fmla="*/ 1234334 h 2382167"/>
              <a:gd name="connsiteX12" fmla="*/ 252032 w 935662"/>
              <a:gd name="connsiteY12" fmla="*/ 1450894 h 2382167"/>
              <a:gd name="connsiteX13" fmla="*/ 439968 w 935662"/>
              <a:gd name="connsiteY13" fmla="*/ 1844810 h 2382167"/>
              <a:gd name="connsiteX14" fmla="*/ 444325 w 935662"/>
              <a:gd name="connsiteY14" fmla="*/ 1865036 h 2382167"/>
              <a:gd name="connsiteX15" fmla="*/ 444012 w 935662"/>
              <a:gd name="connsiteY15" fmla="*/ 1865347 h 2382167"/>
              <a:gd name="connsiteX16" fmla="*/ 395473 w 935662"/>
              <a:gd name="connsiteY16" fmla="*/ 1757687 h 2382167"/>
              <a:gd name="connsiteX17" fmla="*/ 251722 w 935662"/>
              <a:gd name="connsiteY17" fmla="*/ 1529304 h 2382167"/>
              <a:gd name="connsiteX18" fmla="*/ 4356 w 935662"/>
              <a:gd name="connsiteY18" fmla="*/ 1207575 h 2382167"/>
              <a:gd name="connsiteX19" fmla="*/ 0 w 935662"/>
              <a:gd name="connsiteY19" fmla="*/ 1198862 h 2382167"/>
              <a:gd name="connsiteX20" fmla="*/ 440901 w 935662"/>
              <a:gd name="connsiteY20" fmla="*/ 1077825 h 2382167"/>
              <a:gd name="connsiteX21" fmla="*/ 471394 w 935662"/>
              <a:gd name="connsiteY21" fmla="*/ 1163081 h 2382167"/>
              <a:gd name="connsiteX22" fmla="*/ 455836 w 935662"/>
              <a:gd name="connsiteY22" fmla="*/ 1213797 h 2382167"/>
              <a:gd name="connsiteX23" fmla="*/ 431256 w 935662"/>
              <a:gd name="connsiteY23" fmla="*/ 1240868 h 2382167"/>
              <a:gd name="connsiteX24" fmla="*/ 392671 w 935662"/>
              <a:gd name="connsiteY24" fmla="*/ 1288785 h 2382167"/>
              <a:gd name="connsiteX25" fmla="*/ 376180 w 935662"/>
              <a:gd name="connsiteY25" fmla="*/ 1183616 h 2382167"/>
              <a:gd name="connsiteX26" fmla="*/ 401073 w 935662"/>
              <a:gd name="connsiteY26" fmla="*/ 1135388 h 2382167"/>
              <a:gd name="connsiteX27" fmla="*/ 440901 w 935662"/>
              <a:gd name="connsiteY27" fmla="*/ 1077825 h 2382167"/>
              <a:gd name="connsiteX28" fmla="*/ 925984 w 935662"/>
              <a:gd name="connsiteY28" fmla="*/ 976078 h 2382167"/>
              <a:gd name="connsiteX29" fmla="*/ 930028 w 935662"/>
              <a:gd name="connsiteY29" fmla="*/ 1017460 h 2382167"/>
              <a:gd name="connsiteX30" fmla="*/ 929406 w 935662"/>
              <a:gd name="connsiteY30" fmla="*/ 1089648 h 2382167"/>
              <a:gd name="connsiteX31" fmla="*/ 883978 w 935662"/>
              <a:gd name="connsiteY31" fmla="*/ 1159347 h 2382167"/>
              <a:gd name="connsiteX32" fmla="*/ 862197 w 935662"/>
              <a:gd name="connsiteY32" fmla="*/ 1171792 h 2382167"/>
              <a:gd name="connsiteX33" fmla="*/ 768230 w 935662"/>
              <a:gd name="connsiteY33" fmla="*/ 1232777 h 2382167"/>
              <a:gd name="connsiteX34" fmla="*/ 774453 w 935662"/>
              <a:gd name="connsiteY34" fmla="*/ 1139744 h 2382167"/>
              <a:gd name="connsiteX35" fmla="*/ 777253 w 935662"/>
              <a:gd name="connsiteY35" fmla="*/ 1128542 h 2382167"/>
              <a:gd name="connsiteX36" fmla="*/ 869977 w 935662"/>
              <a:gd name="connsiteY36" fmla="*/ 1020884 h 2382167"/>
              <a:gd name="connsiteX37" fmla="*/ 916650 w 935662"/>
              <a:gd name="connsiteY37" fmla="*/ 986036 h 2382167"/>
              <a:gd name="connsiteX38" fmla="*/ 925984 w 935662"/>
              <a:gd name="connsiteY38" fmla="*/ 976078 h 2382167"/>
              <a:gd name="connsiteX39" fmla="*/ 602076 w 935662"/>
              <a:gd name="connsiteY39" fmla="*/ 975456 h 2382167"/>
              <a:gd name="connsiteX40" fmla="*/ 611099 w 935662"/>
              <a:gd name="connsiteY40" fmla="*/ 985725 h 2382167"/>
              <a:gd name="connsiteX41" fmla="*/ 653415 w 935662"/>
              <a:gd name="connsiteY41" fmla="*/ 1020573 h 2382167"/>
              <a:gd name="connsiteX42" fmla="*/ 748316 w 935662"/>
              <a:gd name="connsiteY42" fmla="*/ 1149701 h 2382167"/>
              <a:gd name="connsiteX43" fmla="*/ 750183 w 935662"/>
              <a:gd name="connsiteY43" fmla="*/ 1237756 h 2382167"/>
              <a:gd name="connsiteX44" fmla="*/ 666172 w 935662"/>
              <a:gd name="connsiteY44" fmla="*/ 1177704 h 2382167"/>
              <a:gd name="connsiteX45" fmla="*/ 661505 w 935662"/>
              <a:gd name="connsiteY45" fmla="*/ 1175214 h 2382167"/>
              <a:gd name="connsiteX46" fmla="*/ 593674 w 935662"/>
              <a:gd name="connsiteY46" fmla="*/ 1052621 h 2382167"/>
              <a:gd name="connsiteX47" fmla="*/ 602076 w 935662"/>
              <a:gd name="connsiteY47" fmla="*/ 975456 h 2382167"/>
              <a:gd name="connsiteX48" fmla="*/ 406363 w 935662"/>
              <a:gd name="connsiteY48" fmla="*/ 966743 h 2382167"/>
              <a:gd name="connsiteX49" fmla="*/ 436234 w 935662"/>
              <a:gd name="connsiteY49" fmla="*/ 1046709 h 2382167"/>
              <a:gd name="connsiteX50" fmla="*/ 416632 w 935662"/>
              <a:gd name="connsiteY50" fmla="*/ 1104271 h 2382167"/>
              <a:gd name="connsiteX51" fmla="*/ 381471 w 935662"/>
              <a:gd name="connsiteY51" fmla="*/ 1142855 h 2382167"/>
              <a:gd name="connsiteX52" fmla="*/ 358757 w 935662"/>
              <a:gd name="connsiteY52" fmla="*/ 1174903 h 2382167"/>
              <a:gd name="connsiteX53" fmla="*/ 341955 w 935662"/>
              <a:gd name="connsiteY53" fmla="*/ 1111428 h 2382167"/>
              <a:gd name="connsiteX54" fmla="*/ 340399 w 935662"/>
              <a:gd name="connsiteY54" fmla="*/ 1089647 h 2382167"/>
              <a:gd name="connsiteX55" fmla="*/ 370271 w 935662"/>
              <a:gd name="connsiteY55" fmla="*/ 1016838 h 2382167"/>
              <a:gd name="connsiteX56" fmla="*/ 406363 w 935662"/>
              <a:gd name="connsiteY56" fmla="*/ 966743 h 2382167"/>
              <a:gd name="connsiteX57" fmla="*/ 371203 w 935662"/>
              <a:gd name="connsiteY57" fmla="*/ 848818 h 2382167"/>
              <a:gd name="connsiteX58" fmla="*/ 394850 w 935662"/>
              <a:gd name="connsiteY58" fmla="*/ 909803 h 2382167"/>
              <a:gd name="connsiteX59" fmla="*/ 376492 w 935662"/>
              <a:gd name="connsiteY59" fmla="*/ 994748 h 2382167"/>
              <a:gd name="connsiteX60" fmla="*/ 319863 w 935662"/>
              <a:gd name="connsiteY60" fmla="*/ 1059778 h 2382167"/>
              <a:gd name="connsiteX61" fmla="*/ 306483 w 935662"/>
              <a:gd name="connsiteY61" fmla="*/ 1004704 h 2382167"/>
              <a:gd name="connsiteX62" fmla="*/ 304303 w 935662"/>
              <a:gd name="connsiteY62" fmla="*/ 985101 h 2382167"/>
              <a:gd name="connsiteX63" fmla="*/ 339776 w 935662"/>
              <a:gd name="connsiteY63" fmla="*/ 895802 h 2382167"/>
              <a:gd name="connsiteX64" fmla="*/ 365291 w 935662"/>
              <a:gd name="connsiteY64" fmla="*/ 860642 h 2382167"/>
              <a:gd name="connsiteX65" fmla="*/ 371203 w 935662"/>
              <a:gd name="connsiteY65" fmla="*/ 848818 h 2382167"/>
              <a:gd name="connsiteX66" fmla="*/ 925670 w 935662"/>
              <a:gd name="connsiteY66" fmla="*/ 804322 h 2382167"/>
              <a:gd name="connsiteX67" fmla="*/ 930027 w 935662"/>
              <a:gd name="connsiteY67" fmla="*/ 838549 h 2382167"/>
              <a:gd name="connsiteX68" fmla="*/ 931582 w 935662"/>
              <a:gd name="connsiteY68" fmla="*/ 913848 h 2382167"/>
              <a:gd name="connsiteX69" fmla="*/ 888021 w 935662"/>
              <a:gd name="connsiteY69" fmla="*/ 985722 h 2382167"/>
              <a:gd name="connsiteX70" fmla="*/ 871843 w 935662"/>
              <a:gd name="connsiteY70" fmla="*/ 995680 h 2382167"/>
              <a:gd name="connsiteX71" fmla="*/ 774141 w 935662"/>
              <a:gd name="connsiteY71" fmla="*/ 1062576 h 2382167"/>
              <a:gd name="connsiteX72" fmla="*/ 795610 w 935662"/>
              <a:gd name="connsiteY72" fmla="*/ 912603 h 2382167"/>
              <a:gd name="connsiteX73" fmla="*/ 852240 w 935662"/>
              <a:gd name="connsiteY73" fmla="*/ 857528 h 2382167"/>
              <a:gd name="connsiteX74" fmla="*/ 925670 w 935662"/>
              <a:gd name="connsiteY74" fmla="*/ 804322 h 2382167"/>
              <a:gd name="connsiteX75" fmla="*/ 334798 w 935662"/>
              <a:gd name="connsiteY75" fmla="*/ 734625 h 2382167"/>
              <a:gd name="connsiteX76" fmla="*/ 360625 w 935662"/>
              <a:gd name="connsiteY76" fmla="*/ 804323 h 2382167"/>
              <a:gd name="connsiteX77" fmla="*/ 343511 w 935662"/>
              <a:gd name="connsiteY77" fmla="*/ 877131 h 2382167"/>
              <a:gd name="connsiteX78" fmla="*/ 303060 w 935662"/>
              <a:gd name="connsiteY78" fmla="*/ 922248 h 2382167"/>
              <a:gd name="connsiteX79" fmla="*/ 286257 w 935662"/>
              <a:gd name="connsiteY79" fmla="*/ 947452 h 2382167"/>
              <a:gd name="connsiteX80" fmla="*/ 268521 w 935662"/>
              <a:gd name="connsiteY80" fmla="*/ 877755 h 2382167"/>
              <a:gd name="connsiteX81" fmla="*/ 307416 w 935662"/>
              <a:gd name="connsiteY81" fmla="*/ 778497 h 2382167"/>
              <a:gd name="connsiteX82" fmla="*/ 328886 w 935662"/>
              <a:gd name="connsiteY82" fmla="*/ 748005 h 2382167"/>
              <a:gd name="connsiteX83" fmla="*/ 334798 w 935662"/>
              <a:gd name="connsiteY83" fmla="*/ 734625 h 2382167"/>
              <a:gd name="connsiteX84" fmla="*/ 350355 w 935662"/>
              <a:gd name="connsiteY84" fmla="*/ 650927 h 2382167"/>
              <a:gd name="connsiteX85" fmla="*/ 403872 w 935662"/>
              <a:gd name="connsiteY85" fmla="*/ 737116 h 2382167"/>
              <a:gd name="connsiteX86" fmla="*/ 607677 w 935662"/>
              <a:gd name="connsiteY86" fmla="*/ 1171793 h 2382167"/>
              <a:gd name="connsiteX87" fmla="*/ 667105 w 935662"/>
              <a:gd name="connsiteY87" fmla="*/ 1614562 h 2382167"/>
              <a:gd name="connsiteX88" fmla="*/ 660261 w 935662"/>
              <a:gd name="connsiteY88" fmla="*/ 1715062 h 2382167"/>
              <a:gd name="connsiteX89" fmla="*/ 658082 w 935662"/>
              <a:gd name="connsiteY89" fmla="*/ 1725330 h 2382167"/>
              <a:gd name="connsiteX90" fmla="*/ 650925 w 935662"/>
              <a:gd name="connsiteY90" fmla="*/ 1643498 h 2382167"/>
              <a:gd name="connsiteX91" fmla="*/ 576250 w 935662"/>
              <a:gd name="connsiteY91" fmla="*/ 1287231 h 2382167"/>
              <a:gd name="connsiteX92" fmla="*/ 355333 w 935662"/>
              <a:gd name="connsiteY92" fmla="*/ 671151 h 2382167"/>
              <a:gd name="connsiteX93" fmla="*/ 350355 w 935662"/>
              <a:gd name="connsiteY93" fmla="*/ 650927 h 2382167"/>
              <a:gd name="connsiteX94" fmla="*/ 605500 w 935662"/>
              <a:gd name="connsiteY94" fmla="*/ 643770 h 2382167"/>
              <a:gd name="connsiteX95" fmla="*/ 614523 w 935662"/>
              <a:gd name="connsiteY95" fmla="*/ 653728 h 2382167"/>
              <a:gd name="connsiteX96" fmla="*/ 663684 w 935662"/>
              <a:gd name="connsiteY96" fmla="*/ 690132 h 2382167"/>
              <a:gd name="connsiteX97" fmla="*/ 704444 w 935662"/>
              <a:gd name="connsiteY97" fmla="*/ 713468 h 2382167"/>
              <a:gd name="connsiteX98" fmla="*/ 742405 w 935662"/>
              <a:gd name="connsiteY98" fmla="*/ 771030 h 2382167"/>
              <a:gd name="connsiteX99" fmla="*/ 757653 w 935662"/>
              <a:gd name="connsiteY99" fmla="*/ 892069 h 2382167"/>
              <a:gd name="connsiteX100" fmla="*/ 756718 w 935662"/>
              <a:gd name="connsiteY100" fmla="*/ 900469 h 2382167"/>
              <a:gd name="connsiteX101" fmla="*/ 751117 w 935662"/>
              <a:gd name="connsiteY101" fmla="*/ 895802 h 2382167"/>
              <a:gd name="connsiteX102" fmla="*/ 688887 w 935662"/>
              <a:gd name="connsiteY102" fmla="*/ 851930 h 2382167"/>
              <a:gd name="connsiteX103" fmla="*/ 666795 w 935662"/>
              <a:gd name="connsiteY103" fmla="*/ 840106 h 2382167"/>
              <a:gd name="connsiteX104" fmla="*/ 596787 w 935662"/>
              <a:gd name="connsiteY104" fmla="*/ 713157 h 2382167"/>
              <a:gd name="connsiteX105" fmla="*/ 603010 w 935662"/>
              <a:gd name="connsiteY105" fmla="*/ 644392 h 2382167"/>
              <a:gd name="connsiteX106" fmla="*/ 605500 w 935662"/>
              <a:gd name="connsiteY106" fmla="*/ 643770 h 2382167"/>
              <a:gd name="connsiteX107" fmla="*/ 926604 w 935662"/>
              <a:gd name="connsiteY107" fmla="*/ 634746 h 2382167"/>
              <a:gd name="connsiteX108" fmla="*/ 929094 w 935662"/>
              <a:gd name="connsiteY108" fmla="*/ 643148 h 2382167"/>
              <a:gd name="connsiteX109" fmla="*/ 935628 w 935662"/>
              <a:gd name="connsiteY109" fmla="*/ 729647 h 2382167"/>
              <a:gd name="connsiteX110" fmla="*/ 882732 w 935662"/>
              <a:gd name="connsiteY110" fmla="*/ 823303 h 2382167"/>
              <a:gd name="connsiteX111" fmla="*/ 857218 w 935662"/>
              <a:gd name="connsiteY111" fmla="*/ 837615 h 2382167"/>
              <a:gd name="connsiteX112" fmla="*/ 776942 w 935662"/>
              <a:gd name="connsiteY112" fmla="*/ 894245 h 2382167"/>
              <a:gd name="connsiteX113" fmla="*/ 790321 w 935662"/>
              <a:gd name="connsiteY113" fmla="*/ 765430 h 2382167"/>
              <a:gd name="connsiteX114" fmla="*/ 852862 w 935662"/>
              <a:gd name="connsiteY114" fmla="*/ 690753 h 2382167"/>
              <a:gd name="connsiteX115" fmla="*/ 926604 w 935662"/>
              <a:gd name="connsiteY115" fmla="*/ 634746 h 2382167"/>
              <a:gd name="connsiteX116" fmla="*/ 299016 w 935662"/>
              <a:gd name="connsiteY116" fmla="*/ 626345 h 2382167"/>
              <a:gd name="connsiteX117" fmla="*/ 324220 w 935662"/>
              <a:gd name="connsiteY117" fmla="*/ 723736 h 2382167"/>
              <a:gd name="connsiteX118" fmla="*/ 296839 w 935662"/>
              <a:gd name="connsiteY118" fmla="*/ 775387 h 2382167"/>
              <a:gd name="connsiteX119" fmla="*/ 252964 w 935662"/>
              <a:gd name="connsiteY119" fmla="*/ 842907 h 2382167"/>
              <a:gd name="connsiteX120" fmla="*/ 275368 w 935662"/>
              <a:gd name="connsiteY120" fmla="*/ 660572 h 2382167"/>
              <a:gd name="connsiteX121" fmla="*/ 299016 w 935662"/>
              <a:gd name="connsiteY121" fmla="*/ 626345 h 2382167"/>
              <a:gd name="connsiteX122" fmla="*/ 148729 w 935662"/>
              <a:gd name="connsiteY122" fmla="*/ 563493 h 2382167"/>
              <a:gd name="connsiteX123" fmla="*/ 204425 w 935662"/>
              <a:gd name="connsiteY123" fmla="*/ 606431 h 2382167"/>
              <a:gd name="connsiteX124" fmla="*/ 229318 w 935662"/>
              <a:gd name="connsiteY124" fmla="*/ 699155 h 2382167"/>
              <a:gd name="connsiteX125" fmla="*/ 216871 w 935662"/>
              <a:gd name="connsiteY125" fmla="*/ 742405 h 2382167"/>
              <a:gd name="connsiteX126" fmla="*/ 216560 w 935662"/>
              <a:gd name="connsiteY126" fmla="*/ 763251 h 2382167"/>
              <a:gd name="connsiteX127" fmla="*/ 434367 w 935662"/>
              <a:gd name="connsiteY127" fmla="*/ 1467695 h 2382167"/>
              <a:gd name="connsiteX128" fmla="*/ 493485 w 935662"/>
              <a:gd name="connsiteY128" fmla="*/ 1757065 h 2382167"/>
              <a:gd name="connsiteX129" fmla="*/ 504375 w 935662"/>
              <a:gd name="connsiteY129" fmla="*/ 2087817 h 2382167"/>
              <a:gd name="connsiteX130" fmla="*/ 503754 w 935662"/>
              <a:gd name="connsiteY130" fmla="*/ 2141335 h 2382167"/>
              <a:gd name="connsiteX131" fmla="*/ 489751 w 935662"/>
              <a:gd name="connsiteY131" fmla="*/ 2257395 h 2382167"/>
              <a:gd name="connsiteX132" fmla="*/ 488195 w 935662"/>
              <a:gd name="connsiteY132" fmla="*/ 2262372 h 2382167"/>
              <a:gd name="connsiteX133" fmla="*/ 482283 w 935662"/>
              <a:gd name="connsiteY133" fmla="*/ 2269529 h 2382167"/>
              <a:gd name="connsiteX134" fmla="*/ 453036 w 935662"/>
              <a:gd name="connsiteY134" fmla="*/ 1891794 h 2382167"/>
              <a:gd name="connsiteX135" fmla="*/ 472017 w 935662"/>
              <a:gd name="connsiteY135" fmla="*/ 1951223 h 2382167"/>
              <a:gd name="connsiteX136" fmla="*/ 487573 w 935662"/>
              <a:gd name="connsiteY136" fmla="*/ 2012207 h 2382167"/>
              <a:gd name="connsiteX137" fmla="*/ 499398 w 935662"/>
              <a:gd name="connsiteY137" fmla="*/ 2074750 h 2382167"/>
              <a:gd name="connsiteX138" fmla="*/ 502509 w 935662"/>
              <a:gd name="connsiteY138" fmla="*/ 2074750 h 2382167"/>
              <a:gd name="connsiteX139" fmla="*/ 502509 w 935662"/>
              <a:gd name="connsiteY139" fmla="*/ 1982026 h 2382167"/>
              <a:gd name="connsiteX140" fmla="*/ 433122 w 935662"/>
              <a:gd name="connsiteY140" fmla="*/ 1478897 h 2382167"/>
              <a:gd name="connsiteX141" fmla="*/ 419121 w 935662"/>
              <a:gd name="connsiteY141" fmla="*/ 1427247 h 2382167"/>
              <a:gd name="connsiteX142" fmla="*/ 408542 w 935662"/>
              <a:gd name="connsiteY142" fmla="*/ 1414799 h 2382167"/>
              <a:gd name="connsiteX143" fmla="*/ 342577 w 935662"/>
              <a:gd name="connsiteY143" fmla="*/ 1394886 h 2382167"/>
              <a:gd name="connsiteX144" fmla="*/ 267900 w 935662"/>
              <a:gd name="connsiteY144" fmla="*/ 1323633 h 2382167"/>
              <a:gd name="connsiteX145" fmla="*/ 256699 w 935662"/>
              <a:gd name="connsiteY145" fmla="*/ 1269493 h 2382167"/>
              <a:gd name="connsiteX146" fmla="*/ 268523 w 935662"/>
              <a:gd name="connsiteY146" fmla="*/ 1276650 h 2382167"/>
              <a:gd name="connsiteX147" fmla="*/ 306484 w 935662"/>
              <a:gd name="connsiteY147" fmla="*/ 1290029 h 2382167"/>
              <a:gd name="connsiteX148" fmla="*/ 392051 w 935662"/>
              <a:gd name="connsiteY148" fmla="*/ 1350703 h 2382167"/>
              <a:gd name="connsiteX149" fmla="*/ 402006 w 935662"/>
              <a:gd name="connsiteY149" fmla="*/ 1367194 h 2382167"/>
              <a:gd name="connsiteX150" fmla="*/ 401385 w 935662"/>
              <a:gd name="connsiteY150" fmla="*/ 1361282 h 2382167"/>
              <a:gd name="connsiteX151" fmla="*/ 387694 w 935662"/>
              <a:gd name="connsiteY151" fmla="*/ 1311809 h 2382167"/>
              <a:gd name="connsiteX152" fmla="*/ 371825 w 935662"/>
              <a:gd name="connsiteY152" fmla="*/ 1294386 h 2382167"/>
              <a:gd name="connsiteX153" fmla="*/ 307105 w 935662"/>
              <a:gd name="connsiteY153" fmla="*/ 1277582 h 2382167"/>
              <a:gd name="connsiteX154" fmla="*/ 233985 w 935662"/>
              <a:gd name="connsiteY154" fmla="*/ 1212552 h 2382167"/>
              <a:gd name="connsiteX155" fmla="*/ 220917 w 935662"/>
              <a:gd name="connsiteY155" fmla="*/ 1157790 h 2382167"/>
              <a:gd name="connsiteX156" fmla="*/ 223717 w 935662"/>
              <a:gd name="connsiteY156" fmla="*/ 1155924 h 2382167"/>
              <a:gd name="connsiteX157" fmla="*/ 286570 w 935662"/>
              <a:gd name="connsiteY157" fmla="*/ 1177082 h 2382167"/>
              <a:gd name="connsiteX158" fmla="*/ 345689 w 935662"/>
              <a:gd name="connsiteY158" fmla="*/ 1214420 h 2382167"/>
              <a:gd name="connsiteX159" fmla="*/ 371514 w 935662"/>
              <a:gd name="connsiteY159" fmla="*/ 1257047 h 2382167"/>
              <a:gd name="connsiteX160" fmla="*/ 348489 w 935662"/>
              <a:gd name="connsiteY160" fmla="*/ 1182683 h 2382167"/>
              <a:gd name="connsiteX161" fmla="*/ 341643 w 935662"/>
              <a:gd name="connsiteY161" fmla="*/ 1181125 h 2382167"/>
              <a:gd name="connsiteX162" fmla="*/ 262922 w 935662"/>
              <a:gd name="connsiteY162" fmla="*/ 1159967 h 2382167"/>
              <a:gd name="connsiteX163" fmla="*/ 200069 w 935662"/>
              <a:gd name="connsiteY163" fmla="*/ 1103960 h 2382167"/>
              <a:gd name="connsiteX164" fmla="*/ 185757 w 935662"/>
              <a:gd name="connsiteY164" fmla="*/ 1040486 h 2382167"/>
              <a:gd name="connsiteX165" fmla="*/ 252654 w 935662"/>
              <a:gd name="connsiteY165" fmla="*/ 1061644 h 2382167"/>
              <a:gd name="connsiteX166" fmla="*/ 308350 w 935662"/>
              <a:gd name="connsiteY166" fmla="*/ 1097427 h 2382167"/>
              <a:gd name="connsiteX167" fmla="*/ 335731 w 935662"/>
              <a:gd name="connsiteY167" fmla="*/ 1142544 h 2382167"/>
              <a:gd name="connsiteX168" fmla="*/ 333865 w 935662"/>
              <a:gd name="connsiteY168" fmla="*/ 1134142 h 2382167"/>
              <a:gd name="connsiteX169" fmla="*/ 320174 w 935662"/>
              <a:gd name="connsiteY169" fmla="*/ 1089025 h 2382167"/>
              <a:gd name="connsiteX170" fmla="*/ 294970 w 935662"/>
              <a:gd name="connsiteY170" fmla="*/ 1062889 h 2382167"/>
              <a:gd name="connsiteX171" fmla="*/ 229940 w 935662"/>
              <a:gd name="connsiteY171" fmla="*/ 1047021 h 2382167"/>
              <a:gd name="connsiteX172" fmla="*/ 163975 w 935662"/>
              <a:gd name="connsiteY172" fmla="*/ 987591 h 2382167"/>
              <a:gd name="connsiteX173" fmla="*/ 151219 w 935662"/>
              <a:gd name="connsiteY173" fmla="*/ 933450 h 2382167"/>
              <a:gd name="connsiteX174" fmla="*/ 151219 w 935662"/>
              <a:gd name="connsiteY174" fmla="*/ 924738 h 2382167"/>
              <a:gd name="connsiteX175" fmla="*/ 210961 w 935662"/>
              <a:gd name="connsiteY175" fmla="*/ 947141 h 2382167"/>
              <a:gd name="connsiteX176" fmla="*/ 278479 w 935662"/>
              <a:gd name="connsiteY176" fmla="*/ 991325 h 2382167"/>
              <a:gd name="connsiteX177" fmla="*/ 298392 w 935662"/>
              <a:gd name="connsiteY177" fmla="*/ 1021818 h 2382167"/>
              <a:gd name="connsiteX178" fmla="*/ 278479 w 935662"/>
              <a:gd name="connsiteY178" fmla="*/ 960520 h 2382167"/>
              <a:gd name="connsiteX179" fmla="*/ 272256 w 935662"/>
              <a:gd name="connsiteY179" fmla="*/ 955853 h 2382167"/>
              <a:gd name="connsiteX180" fmla="*/ 201937 w 935662"/>
              <a:gd name="connsiteY180" fmla="*/ 935940 h 2382167"/>
              <a:gd name="connsiteX181" fmla="*/ 125083 w 935662"/>
              <a:gd name="connsiteY181" fmla="*/ 865619 h 2382167"/>
              <a:gd name="connsiteX182" fmla="*/ 115436 w 935662"/>
              <a:gd name="connsiteY182" fmla="*/ 822682 h 2382167"/>
              <a:gd name="connsiteX183" fmla="*/ 114191 w 935662"/>
              <a:gd name="connsiteY183" fmla="*/ 810547 h 2382167"/>
              <a:gd name="connsiteX184" fmla="*/ 169266 w 935662"/>
              <a:gd name="connsiteY184" fmla="*/ 832950 h 2382167"/>
              <a:gd name="connsiteX185" fmla="*/ 242698 w 935662"/>
              <a:gd name="connsiteY185" fmla="*/ 878688 h 2382167"/>
              <a:gd name="connsiteX186" fmla="*/ 261677 w 935662"/>
              <a:gd name="connsiteY186" fmla="*/ 909181 h 2382167"/>
              <a:gd name="connsiteX187" fmla="*/ 243009 w 935662"/>
              <a:gd name="connsiteY187" fmla="*/ 854108 h 2382167"/>
              <a:gd name="connsiteX188" fmla="*/ 233675 w 935662"/>
              <a:gd name="connsiteY188" fmla="*/ 846951 h 2382167"/>
              <a:gd name="connsiteX189" fmla="*/ 174867 w 935662"/>
              <a:gd name="connsiteY189" fmla="*/ 823614 h 2382167"/>
              <a:gd name="connsiteX190" fmla="*/ 88055 w 935662"/>
              <a:gd name="connsiteY190" fmla="*/ 747694 h 2382167"/>
              <a:gd name="connsiteX191" fmla="*/ 77476 w 935662"/>
              <a:gd name="connsiteY191" fmla="*/ 702266 h 2382167"/>
              <a:gd name="connsiteX192" fmla="*/ 134106 w 935662"/>
              <a:gd name="connsiteY192" fmla="*/ 720313 h 2382167"/>
              <a:gd name="connsiteX193" fmla="*/ 219982 w 935662"/>
              <a:gd name="connsiteY193" fmla="*/ 795611 h 2382167"/>
              <a:gd name="connsiteX194" fmla="*/ 226829 w 935662"/>
              <a:gd name="connsiteY194" fmla="*/ 804946 h 2382167"/>
              <a:gd name="connsiteX195" fmla="*/ 207848 w 935662"/>
              <a:gd name="connsiteY195" fmla="*/ 750805 h 2382167"/>
              <a:gd name="connsiteX196" fmla="*/ 202248 w 935662"/>
              <a:gd name="connsiteY196" fmla="*/ 744893 h 2382167"/>
              <a:gd name="connsiteX197" fmla="*/ 191046 w 935662"/>
              <a:gd name="connsiteY197" fmla="*/ 737115 h 2382167"/>
              <a:gd name="connsiteX198" fmla="*/ 138773 w 935662"/>
              <a:gd name="connsiteY198" fmla="*/ 610166 h 2382167"/>
              <a:gd name="connsiteX199" fmla="*/ 148729 w 935662"/>
              <a:gd name="connsiteY199" fmla="*/ 563493 h 2382167"/>
              <a:gd name="connsiteX200" fmla="*/ 605187 w 935662"/>
              <a:gd name="connsiteY200" fmla="*/ 473881 h 2382167"/>
              <a:gd name="connsiteX201" fmla="*/ 612965 w 935662"/>
              <a:gd name="connsiteY201" fmla="*/ 485081 h 2382167"/>
              <a:gd name="connsiteX202" fmla="*/ 660261 w 935662"/>
              <a:gd name="connsiteY202" fmla="*/ 522109 h 2382167"/>
              <a:gd name="connsiteX203" fmla="*/ 751117 w 935662"/>
              <a:gd name="connsiteY203" fmla="*/ 632878 h 2382167"/>
              <a:gd name="connsiteX204" fmla="*/ 758585 w 935662"/>
              <a:gd name="connsiteY204" fmla="*/ 726536 h 2382167"/>
              <a:gd name="connsiteX205" fmla="*/ 758274 w 935662"/>
              <a:gd name="connsiteY205" fmla="*/ 735247 h 2382167"/>
              <a:gd name="connsiteX206" fmla="*/ 750806 w 935662"/>
              <a:gd name="connsiteY206" fmla="*/ 729024 h 2382167"/>
              <a:gd name="connsiteX207" fmla="*/ 687953 w 935662"/>
              <a:gd name="connsiteY207" fmla="*/ 685463 h 2382167"/>
              <a:gd name="connsiteX208" fmla="*/ 649372 w 935662"/>
              <a:gd name="connsiteY208" fmla="*/ 663994 h 2382167"/>
              <a:gd name="connsiteX209" fmla="*/ 598342 w 935662"/>
              <a:gd name="connsiteY209" fmla="*/ 584339 h 2382167"/>
              <a:gd name="connsiteX210" fmla="*/ 605187 w 935662"/>
              <a:gd name="connsiteY210" fmla="*/ 473881 h 2382167"/>
              <a:gd name="connsiteX211" fmla="*/ 927539 w 935662"/>
              <a:gd name="connsiteY211" fmla="*/ 469837 h 2382167"/>
              <a:gd name="connsiteX212" fmla="*/ 932829 w 935662"/>
              <a:gd name="connsiteY212" fmla="*/ 584030 h 2382167"/>
              <a:gd name="connsiteX213" fmla="*/ 890824 w 935662"/>
              <a:gd name="connsiteY213" fmla="*/ 650305 h 2382167"/>
              <a:gd name="connsiteX214" fmla="*/ 847573 w 935662"/>
              <a:gd name="connsiteY214" fmla="*/ 675820 h 2382167"/>
              <a:gd name="connsiteX215" fmla="*/ 780988 w 935662"/>
              <a:gd name="connsiteY215" fmla="*/ 722803 h 2382167"/>
              <a:gd name="connsiteX216" fmla="*/ 776942 w 935662"/>
              <a:gd name="connsiteY216" fmla="*/ 725914 h 2382167"/>
              <a:gd name="connsiteX217" fmla="*/ 773520 w 935662"/>
              <a:gd name="connsiteY217" fmla="*/ 725291 h 2382167"/>
              <a:gd name="connsiteX218" fmla="*/ 776942 w 935662"/>
              <a:gd name="connsiteY218" fmla="*/ 655594 h 2382167"/>
              <a:gd name="connsiteX219" fmla="*/ 789077 w 935662"/>
              <a:gd name="connsiteY219" fmla="*/ 599276 h 2382167"/>
              <a:gd name="connsiteX220" fmla="*/ 850374 w 935662"/>
              <a:gd name="connsiteY220" fmla="*/ 524911 h 2382167"/>
              <a:gd name="connsiteX221" fmla="*/ 924738 w 935662"/>
              <a:gd name="connsiteY221" fmla="*/ 470458 h 2382167"/>
              <a:gd name="connsiteX222" fmla="*/ 927539 w 935662"/>
              <a:gd name="connsiteY222" fmla="*/ 469837 h 2382167"/>
              <a:gd name="connsiteX223" fmla="*/ 606743 w 935662"/>
              <a:gd name="connsiteY223" fmla="*/ 311149 h 2382167"/>
              <a:gd name="connsiteX224" fmla="*/ 659328 w 935662"/>
              <a:gd name="connsiteY224" fmla="*/ 357200 h 2382167"/>
              <a:gd name="connsiteX225" fmla="*/ 671773 w 935662"/>
              <a:gd name="connsiteY225" fmla="*/ 362799 h 2382167"/>
              <a:gd name="connsiteX226" fmla="*/ 746761 w 935662"/>
              <a:gd name="connsiteY226" fmla="*/ 451167 h 2382167"/>
              <a:gd name="connsiteX227" fmla="*/ 759206 w 935662"/>
              <a:gd name="connsiteY227" fmla="*/ 556957 h 2382167"/>
              <a:gd name="connsiteX228" fmla="*/ 757961 w 935662"/>
              <a:gd name="connsiteY228" fmla="*/ 570337 h 2382167"/>
              <a:gd name="connsiteX229" fmla="*/ 751428 w 935662"/>
              <a:gd name="connsiteY229" fmla="*/ 565047 h 2382167"/>
              <a:gd name="connsiteX230" fmla="*/ 689820 w 935662"/>
              <a:gd name="connsiteY230" fmla="*/ 521798 h 2382167"/>
              <a:gd name="connsiteX231" fmla="*/ 651236 w 935662"/>
              <a:gd name="connsiteY231" fmla="*/ 500640 h 2382167"/>
              <a:gd name="connsiteX232" fmla="*/ 598654 w 935662"/>
              <a:gd name="connsiteY232" fmla="*/ 416629 h 2382167"/>
              <a:gd name="connsiteX233" fmla="*/ 604877 w 935662"/>
              <a:gd name="connsiteY233" fmla="*/ 314260 h 2382167"/>
              <a:gd name="connsiteX234" fmla="*/ 606743 w 935662"/>
              <a:gd name="connsiteY234" fmla="*/ 311149 h 2382167"/>
              <a:gd name="connsiteX235" fmla="*/ 930029 w 935662"/>
              <a:gd name="connsiteY235" fmla="*/ 304927 h 2382167"/>
              <a:gd name="connsiteX236" fmla="*/ 933140 w 935662"/>
              <a:gd name="connsiteY236" fmla="*/ 414140 h 2382167"/>
              <a:gd name="connsiteX237" fmla="*/ 894557 w 935662"/>
              <a:gd name="connsiteY237" fmla="*/ 484149 h 2382167"/>
              <a:gd name="connsiteX238" fmla="*/ 874333 w 935662"/>
              <a:gd name="connsiteY238" fmla="*/ 497216 h 2382167"/>
              <a:gd name="connsiteX239" fmla="*/ 776010 w 935662"/>
              <a:gd name="connsiteY239" fmla="*/ 563805 h 2382167"/>
              <a:gd name="connsiteX240" fmla="*/ 774141 w 935662"/>
              <a:gd name="connsiteY240" fmla="*/ 546379 h 2382167"/>
              <a:gd name="connsiteX241" fmla="*/ 791256 w 935662"/>
              <a:gd name="connsiteY241" fmla="*/ 427830 h 2382167"/>
              <a:gd name="connsiteX242" fmla="*/ 850685 w 935662"/>
              <a:gd name="connsiteY242" fmla="*/ 360933 h 2382167"/>
              <a:gd name="connsiteX243" fmla="*/ 924117 w 935662"/>
              <a:gd name="connsiteY243" fmla="*/ 307104 h 2382167"/>
              <a:gd name="connsiteX244" fmla="*/ 930029 w 935662"/>
              <a:gd name="connsiteY244" fmla="*/ 304927 h 2382167"/>
              <a:gd name="connsiteX245" fmla="*/ 602386 w 935662"/>
              <a:gd name="connsiteY245" fmla="*/ 148730 h 2382167"/>
              <a:gd name="connsiteX246" fmla="*/ 663062 w 935662"/>
              <a:gd name="connsiteY246" fmla="*/ 196337 h 2382167"/>
              <a:gd name="connsiteX247" fmla="*/ 750495 w 935662"/>
              <a:gd name="connsiteY247" fmla="*/ 343199 h 2382167"/>
              <a:gd name="connsiteX248" fmla="*/ 755473 w 935662"/>
              <a:gd name="connsiteY248" fmla="*/ 414762 h 2382167"/>
              <a:gd name="connsiteX249" fmla="*/ 751116 w 935662"/>
              <a:gd name="connsiteY249" fmla="*/ 415697 h 2382167"/>
              <a:gd name="connsiteX250" fmla="*/ 667418 w 935662"/>
              <a:gd name="connsiteY250" fmla="*/ 346621 h 2382167"/>
              <a:gd name="connsiteX251" fmla="*/ 596163 w 935662"/>
              <a:gd name="connsiteY251" fmla="*/ 229317 h 2382167"/>
              <a:gd name="connsiteX252" fmla="*/ 602386 w 935662"/>
              <a:gd name="connsiteY252" fmla="*/ 148730 h 2382167"/>
              <a:gd name="connsiteX253" fmla="*/ 925671 w 935662"/>
              <a:gd name="connsiteY253" fmla="*/ 140018 h 2382167"/>
              <a:gd name="connsiteX254" fmla="*/ 927539 w 935662"/>
              <a:gd name="connsiteY254" fmla="*/ 159309 h 2382167"/>
              <a:gd name="connsiteX255" fmla="*/ 931272 w 935662"/>
              <a:gd name="connsiteY255" fmla="*/ 221850 h 2382167"/>
              <a:gd name="connsiteX256" fmla="*/ 857840 w 935662"/>
              <a:gd name="connsiteY256" fmla="*/ 341020 h 2382167"/>
              <a:gd name="connsiteX257" fmla="*/ 794055 w 935662"/>
              <a:gd name="connsiteY257" fmla="*/ 385827 h 2382167"/>
              <a:gd name="connsiteX258" fmla="*/ 774452 w 935662"/>
              <a:gd name="connsiteY258" fmla="*/ 410718 h 2382167"/>
              <a:gd name="connsiteX259" fmla="*/ 801212 w 935662"/>
              <a:gd name="connsiteY259" fmla="*/ 259188 h 2382167"/>
              <a:gd name="connsiteX260" fmla="*/ 865308 w 935662"/>
              <a:gd name="connsiteY260" fmla="*/ 188868 h 2382167"/>
              <a:gd name="connsiteX261" fmla="*/ 925671 w 935662"/>
              <a:gd name="connsiteY261" fmla="*/ 140018 h 2382167"/>
              <a:gd name="connsiteX262" fmla="*/ 754851 w 935662"/>
              <a:gd name="connsiteY262" fmla="*/ 0 h 2382167"/>
              <a:gd name="connsiteX263" fmla="*/ 766053 w 935662"/>
              <a:gd name="connsiteY263" fmla="*/ 12135 h 2382167"/>
              <a:gd name="connsiteX264" fmla="*/ 820816 w 935662"/>
              <a:gd name="connsiteY264" fmla="*/ 107657 h 2382167"/>
              <a:gd name="connsiteX265" fmla="*/ 816459 w 935662"/>
              <a:gd name="connsiteY265" fmla="*/ 188557 h 2382167"/>
              <a:gd name="connsiteX266" fmla="*/ 765430 w 935662"/>
              <a:gd name="connsiteY266" fmla="*/ 271323 h 2382167"/>
              <a:gd name="connsiteX267" fmla="*/ 760763 w 935662"/>
              <a:gd name="connsiteY267" fmla="*/ 284080 h 2382167"/>
              <a:gd name="connsiteX268" fmla="*/ 764808 w 935662"/>
              <a:gd name="connsiteY268" fmla="*/ 971101 h 2382167"/>
              <a:gd name="connsiteX269" fmla="*/ 749873 w 935662"/>
              <a:gd name="connsiteY269" fmla="*/ 1387110 h 2382167"/>
              <a:gd name="connsiteX270" fmla="*/ 653105 w 935662"/>
              <a:gd name="connsiteY270" fmla="*/ 1961492 h 2382167"/>
              <a:gd name="connsiteX271" fmla="*/ 637235 w 935662"/>
              <a:gd name="connsiteY271" fmla="*/ 2047059 h 2382167"/>
              <a:gd name="connsiteX272" fmla="*/ 577806 w 935662"/>
              <a:gd name="connsiteY272" fmla="*/ 2214147 h 2382167"/>
              <a:gd name="connsiteX273" fmla="*/ 498773 w 935662"/>
              <a:gd name="connsiteY273" fmla="*/ 2372212 h 2382167"/>
              <a:gd name="connsiteX274" fmla="*/ 492239 w 935662"/>
              <a:gd name="connsiteY274" fmla="*/ 2382167 h 2382167"/>
              <a:gd name="connsiteX275" fmla="*/ 659639 w 935662"/>
              <a:gd name="connsiteY275" fmla="*/ 1748665 h 2382167"/>
              <a:gd name="connsiteX276" fmla="*/ 659328 w 935662"/>
              <a:gd name="connsiteY276" fmla="*/ 1840455 h 2382167"/>
              <a:gd name="connsiteX277" fmla="*/ 655906 w 935662"/>
              <a:gd name="connsiteY277" fmla="*/ 1932866 h 2382167"/>
              <a:gd name="connsiteX278" fmla="*/ 661816 w 935662"/>
              <a:gd name="connsiteY278" fmla="*/ 1912331 h 2382167"/>
              <a:gd name="connsiteX279" fmla="*/ 739915 w 935662"/>
              <a:gd name="connsiteY279" fmla="*/ 1458673 h 2382167"/>
              <a:gd name="connsiteX280" fmla="*/ 758586 w 935662"/>
              <a:gd name="connsiteY280" fmla="*/ 1076270 h 2382167"/>
              <a:gd name="connsiteX281" fmla="*/ 758586 w 935662"/>
              <a:gd name="connsiteY281" fmla="*/ 1058534 h 2382167"/>
              <a:gd name="connsiteX282" fmla="*/ 755785 w 935662"/>
              <a:gd name="connsiteY282" fmla="*/ 1067869 h 2382167"/>
              <a:gd name="connsiteX283" fmla="*/ 731826 w 935662"/>
              <a:gd name="connsiteY283" fmla="*/ 1047955 h 2382167"/>
              <a:gd name="connsiteX284" fmla="*/ 669907 w 935662"/>
              <a:gd name="connsiteY284" fmla="*/ 1010617 h 2382167"/>
              <a:gd name="connsiteX285" fmla="*/ 596164 w 935662"/>
              <a:gd name="connsiteY285" fmla="*/ 877445 h 2382167"/>
              <a:gd name="connsiteX286" fmla="*/ 602387 w 935662"/>
              <a:gd name="connsiteY286" fmla="*/ 810236 h 2382167"/>
              <a:gd name="connsiteX287" fmla="*/ 607365 w 935662"/>
              <a:gd name="connsiteY287" fmla="*/ 814281 h 2382167"/>
              <a:gd name="connsiteX288" fmla="*/ 671152 w 935662"/>
              <a:gd name="connsiteY288" fmla="*/ 861886 h 2382167"/>
              <a:gd name="connsiteX289" fmla="*/ 736493 w 935662"/>
              <a:gd name="connsiteY289" fmla="*/ 925050 h 2382167"/>
              <a:gd name="connsiteX290" fmla="*/ 752050 w 935662"/>
              <a:gd name="connsiteY290" fmla="*/ 981369 h 2382167"/>
              <a:gd name="connsiteX291" fmla="*/ 758896 w 935662"/>
              <a:gd name="connsiteY291" fmla="*/ 1026174 h 2382167"/>
              <a:gd name="connsiteX292" fmla="*/ 759829 w 935662"/>
              <a:gd name="connsiteY292" fmla="*/ 1017774 h 2382167"/>
              <a:gd name="connsiteX293" fmla="*/ 760141 w 935662"/>
              <a:gd name="connsiteY293" fmla="*/ 544824 h 2382167"/>
              <a:gd name="connsiteX294" fmla="*/ 756096 w 935662"/>
              <a:gd name="connsiteY294" fmla="*/ 283769 h 2382167"/>
              <a:gd name="connsiteX295" fmla="*/ 746762 w 935662"/>
              <a:gd name="connsiteY295" fmla="*/ 257009 h 2382167"/>
              <a:gd name="connsiteX296" fmla="*/ 709734 w 935662"/>
              <a:gd name="connsiteY296" fmla="*/ 197580 h 2382167"/>
              <a:gd name="connsiteX297" fmla="*/ 702889 w 935662"/>
              <a:gd name="connsiteY297" fmla="*/ 104858 h 2382167"/>
              <a:gd name="connsiteX298" fmla="*/ 752361 w 935662"/>
              <a:gd name="connsiteY298" fmla="*/ 4667 h 2382167"/>
              <a:gd name="connsiteX299" fmla="*/ 754851 w 935662"/>
              <a:gd name="connsiteY299" fmla="*/ 0 h 238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Lst>
            <a:rect l="l" t="t" r="r" b="b"/>
            <a:pathLst>
              <a:path w="935662" h="2382167">
                <a:moveTo>
                  <a:pt x="479172" y="1200107"/>
                </a:moveTo>
                <a:cubicBezTo>
                  <a:pt x="481040" y="1203219"/>
                  <a:pt x="482906" y="1204774"/>
                  <a:pt x="483528" y="1206953"/>
                </a:cubicBezTo>
                <a:cubicBezTo>
                  <a:pt x="490996" y="1227177"/>
                  <a:pt x="499709" y="1247091"/>
                  <a:pt x="505621" y="1267938"/>
                </a:cubicBezTo>
                <a:cubicBezTo>
                  <a:pt x="513089" y="1294074"/>
                  <a:pt x="507176" y="1317722"/>
                  <a:pt x="488506" y="1337946"/>
                </a:cubicBezTo>
                <a:cubicBezTo>
                  <a:pt x="478861" y="1348214"/>
                  <a:pt x="468281" y="1357549"/>
                  <a:pt x="459258" y="1367817"/>
                </a:cubicBezTo>
                <a:cubicBezTo>
                  <a:pt x="447434" y="1380886"/>
                  <a:pt x="437478" y="1394266"/>
                  <a:pt x="426586" y="1407956"/>
                </a:cubicBezTo>
                <a:cubicBezTo>
                  <a:pt x="417875" y="1387419"/>
                  <a:pt x="413518" y="1365951"/>
                  <a:pt x="411339" y="1343547"/>
                </a:cubicBezTo>
                <a:cubicBezTo>
                  <a:pt x="410718" y="1335769"/>
                  <a:pt x="411028" y="1328301"/>
                  <a:pt x="410718" y="1320523"/>
                </a:cubicBezTo>
                <a:cubicBezTo>
                  <a:pt x="409473" y="1292208"/>
                  <a:pt x="420052" y="1269183"/>
                  <a:pt x="441521" y="1251136"/>
                </a:cubicBezTo>
                <a:cubicBezTo>
                  <a:pt x="458013" y="1237446"/>
                  <a:pt x="471393" y="1221887"/>
                  <a:pt x="479172" y="1200107"/>
                </a:cubicBezTo>
                <a:close/>
                <a:moveTo>
                  <a:pt x="0" y="1198862"/>
                </a:moveTo>
                <a:cubicBezTo>
                  <a:pt x="14001" y="1210686"/>
                  <a:pt x="28004" y="1222198"/>
                  <a:pt x="42006" y="1234334"/>
                </a:cubicBezTo>
                <a:cubicBezTo>
                  <a:pt x="117926" y="1300608"/>
                  <a:pt x="187936" y="1372795"/>
                  <a:pt x="252032" y="1450894"/>
                </a:cubicBezTo>
                <a:cubicBezTo>
                  <a:pt x="347244" y="1566953"/>
                  <a:pt x="410719" y="1697637"/>
                  <a:pt x="439968" y="1844810"/>
                </a:cubicBezTo>
                <a:cubicBezTo>
                  <a:pt x="441213" y="1851656"/>
                  <a:pt x="443080" y="1858190"/>
                  <a:pt x="444325" y="1865036"/>
                </a:cubicBezTo>
                <a:cubicBezTo>
                  <a:pt x="444325" y="1865036"/>
                  <a:pt x="444325" y="1865347"/>
                  <a:pt x="444012" y="1865347"/>
                </a:cubicBezTo>
                <a:cubicBezTo>
                  <a:pt x="427834" y="1829564"/>
                  <a:pt x="412275" y="1793159"/>
                  <a:pt x="395473" y="1757687"/>
                </a:cubicBezTo>
                <a:cubicBezTo>
                  <a:pt x="357202" y="1675545"/>
                  <a:pt x="305862" y="1601180"/>
                  <a:pt x="251722" y="1529304"/>
                </a:cubicBezTo>
                <a:cubicBezTo>
                  <a:pt x="170511" y="1421334"/>
                  <a:pt x="87123" y="1314921"/>
                  <a:pt x="4356" y="1207575"/>
                </a:cubicBezTo>
                <a:cubicBezTo>
                  <a:pt x="2490" y="1205085"/>
                  <a:pt x="622" y="1202908"/>
                  <a:pt x="0" y="1198862"/>
                </a:cubicBezTo>
                <a:close/>
                <a:moveTo>
                  <a:pt x="440901" y="1077825"/>
                </a:moveTo>
                <a:cubicBezTo>
                  <a:pt x="454591" y="1107385"/>
                  <a:pt x="467971" y="1133521"/>
                  <a:pt x="471394" y="1163081"/>
                </a:cubicBezTo>
                <a:cubicBezTo>
                  <a:pt x="473573" y="1182060"/>
                  <a:pt x="467971" y="1199173"/>
                  <a:pt x="455836" y="1213797"/>
                </a:cubicBezTo>
                <a:cubicBezTo>
                  <a:pt x="448058" y="1223132"/>
                  <a:pt x="439034" y="1231533"/>
                  <a:pt x="431256" y="1240868"/>
                </a:cubicBezTo>
                <a:cubicBezTo>
                  <a:pt x="418497" y="1256424"/>
                  <a:pt x="406051" y="1272294"/>
                  <a:pt x="392671" y="1288785"/>
                </a:cubicBezTo>
                <a:cubicBezTo>
                  <a:pt x="379291" y="1255181"/>
                  <a:pt x="372758" y="1220020"/>
                  <a:pt x="376180" y="1183616"/>
                </a:cubicBezTo>
                <a:cubicBezTo>
                  <a:pt x="378046" y="1164324"/>
                  <a:pt x="387070" y="1148146"/>
                  <a:pt x="401073" y="1135388"/>
                </a:cubicBezTo>
                <a:cubicBezTo>
                  <a:pt x="417876" y="1119831"/>
                  <a:pt x="433744" y="1103961"/>
                  <a:pt x="440901" y="1077825"/>
                </a:cubicBezTo>
                <a:close/>
                <a:moveTo>
                  <a:pt x="925984" y="976078"/>
                </a:moveTo>
                <a:cubicBezTo>
                  <a:pt x="927540" y="991324"/>
                  <a:pt x="929717" y="1004393"/>
                  <a:pt x="930028" y="1017460"/>
                </a:cubicBezTo>
                <a:cubicBezTo>
                  <a:pt x="930651" y="1041419"/>
                  <a:pt x="931583" y="1065689"/>
                  <a:pt x="929406" y="1089648"/>
                </a:cubicBezTo>
                <a:cubicBezTo>
                  <a:pt x="926606" y="1119829"/>
                  <a:pt x="909804" y="1142856"/>
                  <a:pt x="883978" y="1159347"/>
                </a:cubicBezTo>
                <a:cubicBezTo>
                  <a:pt x="876821" y="1163701"/>
                  <a:pt x="869665" y="1168057"/>
                  <a:pt x="862197" y="1171792"/>
                </a:cubicBezTo>
                <a:cubicBezTo>
                  <a:pt x="829216" y="1187660"/>
                  <a:pt x="796856" y="1204774"/>
                  <a:pt x="768230" y="1232777"/>
                </a:cubicBezTo>
                <a:cubicBezTo>
                  <a:pt x="765429" y="1199484"/>
                  <a:pt x="768230" y="1169613"/>
                  <a:pt x="774453" y="1139744"/>
                </a:cubicBezTo>
                <a:cubicBezTo>
                  <a:pt x="775387" y="1136009"/>
                  <a:pt x="776319" y="1132277"/>
                  <a:pt x="777253" y="1128542"/>
                </a:cubicBezTo>
                <a:cubicBezTo>
                  <a:pt x="787522" y="1074712"/>
                  <a:pt x="818325" y="1038619"/>
                  <a:pt x="869977" y="1020884"/>
                </a:cubicBezTo>
                <a:cubicBezTo>
                  <a:pt x="888956" y="1014349"/>
                  <a:pt x="903270" y="1000348"/>
                  <a:pt x="916650" y="986036"/>
                </a:cubicBezTo>
                <a:cubicBezTo>
                  <a:pt x="919138" y="983235"/>
                  <a:pt x="921628" y="980435"/>
                  <a:pt x="925984" y="976078"/>
                </a:cubicBezTo>
                <a:close/>
                <a:moveTo>
                  <a:pt x="602076" y="975456"/>
                </a:moveTo>
                <a:cubicBezTo>
                  <a:pt x="606432" y="980745"/>
                  <a:pt x="608609" y="983545"/>
                  <a:pt x="611099" y="985725"/>
                </a:cubicBezTo>
                <a:cubicBezTo>
                  <a:pt x="625100" y="997859"/>
                  <a:pt x="637235" y="1014040"/>
                  <a:pt x="653415" y="1020573"/>
                </a:cubicBezTo>
                <a:cubicBezTo>
                  <a:pt x="712844" y="1044221"/>
                  <a:pt x="740849" y="1088715"/>
                  <a:pt x="748316" y="1149701"/>
                </a:cubicBezTo>
                <a:cubicBezTo>
                  <a:pt x="752049" y="1178326"/>
                  <a:pt x="755473" y="1206951"/>
                  <a:pt x="750183" y="1237756"/>
                </a:cubicBezTo>
                <a:cubicBezTo>
                  <a:pt x="724979" y="1211620"/>
                  <a:pt x="696353" y="1193574"/>
                  <a:pt x="666172" y="1177704"/>
                </a:cubicBezTo>
                <a:cubicBezTo>
                  <a:pt x="664616" y="1176770"/>
                  <a:pt x="663060" y="1175838"/>
                  <a:pt x="661505" y="1175214"/>
                </a:cubicBezTo>
                <a:cubicBezTo>
                  <a:pt x="609854" y="1150323"/>
                  <a:pt x="588075" y="1108939"/>
                  <a:pt x="593674" y="1052621"/>
                </a:cubicBezTo>
                <a:cubicBezTo>
                  <a:pt x="596164" y="1028041"/>
                  <a:pt x="598964" y="1003461"/>
                  <a:pt x="602076" y="975456"/>
                </a:cubicBezTo>
                <a:close/>
                <a:moveTo>
                  <a:pt x="406363" y="966743"/>
                </a:moveTo>
                <a:cubicBezTo>
                  <a:pt x="419432" y="992569"/>
                  <a:pt x="432501" y="1017772"/>
                  <a:pt x="436234" y="1046709"/>
                </a:cubicBezTo>
                <a:cubicBezTo>
                  <a:pt x="439035" y="1068801"/>
                  <a:pt x="431257" y="1088091"/>
                  <a:pt x="416632" y="1104271"/>
                </a:cubicBezTo>
                <a:cubicBezTo>
                  <a:pt x="405120" y="1117340"/>
                  <a:pt x="392672" y="1129475"/>
                  <a:pt x="381471" y="1142855"/>
                </a:cubicBezTo>
                <a:cubicBezTo>
                  <a:pt x="373382" y="1152811"/>
                  <a:pt x="366536" y="1163702"/>
                  <a:pt x="358757" y="1174903"/>
                </a:cubicBezTo>
                <a:cubicBezTo>
                  <a:pt x="349423" y="1154679"/>
                  <a:pt x="344755" y="1133208"/>
                  <a:pt x="341955" y="1111428"/>
                </a:cubicBezTo>
                <a:cubicBezTo>
                  <a:pt x="341021" y="1104271"/>
                  <a:pt x="340710" y="1096804"/>
                  <a:pt x="340399" y="1089647"/>
                </a:cubicBezTo>
                <a:cubicBezTo>
                  <a:pt x="338533" y="1060399"/>
                  <a:pt x="348178" y="1035819"/>
                  <a:pt x="370271" y="1016838"/>
                </a:cubicBezTo>
                <a:cubicBezTo>
                  <a:pt x="386139" y="1003148"/>
                  <a:pt x="398584" y="987280"/>
                  <a:pt x="406363" y="966743"/>
                </a:cubicBezTo>
                <a:close/>
                <a:moveTo>
                  <a:pt x="371203" y="848818"/>
                </a:moveTo>
                <a:cubicBezTo>
                  <a:pt x="379604" y="870287"/>
                  <a:pt x="387695" y="889890"/>
                  <a:pt x="394850" y="909803"/>
                </a:cubicBezTo>
                <a:cubicBezTo>
                  <a:pt x="406364" y="941853"/>
                  <a:pt x="399519" y="969544"/>
                  <a:pt x="376492" y="994748"/>
                </a:cubicBezTo>
                <a:cubicBezTo>
                  <a:pt x="357513" y="1015283"/>
                  <a:pt x="339465" y="1037064"/>
                  <a:pt x="319863" y="1059778"/>
                </a:cubicBezTo>
                <a:cubicBezTo>
                  <a:pt x="315506" y="1042042"/>
                  <a:pt x="310839" y="1023374"/>
                  <a:pt x="306483" y="1004704"/>
                </a:cubicBezTo>
                <a:cubicBezTo>
                  <a:pt x="304927" y="998170"/>
                  <a:pt x="304927" y="991637"/>
                  <a:pt x="304303" y="985101"/>
                </a:cubicBezTo>
                <a:cubicBezTo>
                  <a:pt x="299949" y="949008"/>
                  <a:pt x="312395" y="920071"/>
                  <a:pt x="339776" y="895802"/>
                </a:cubicBezTo>
                <a:cubicBezTo>
                  <a:pt x="350356" y="886467"/>
                  <a:pt x="357200" y="872777"/>
                  <a:pt x="365291" y="860642"/>
                </a:cubicBezTo>
                <a:cubicBezTo>
                  <a:pt x="367469" y="857531"/>
                  <a:pt x="368714" y="853796"/>
                  <a:pt x="371203" y="848818"/>
                </a:cubicBezTo>
                <a:close/>
                <a:moveTo>
                  <a:pt x="925670" y="804322"/>
                </a:moveTo>
                <a:cubicBezTo>
                  <a:pt x="927226" y="815835"/>
                  <a:pt x="929405" y="827036"/>
                  <a:pt x="930027" y="838549"/>
                </a:cubicBezTo>
                <a:cubicBezTo>
                  <a:pt x="931271" y="863751"/>
                  <a:pt x="933138" y="888955"/>
                  <a:pt x="931582" y="913848"/>
                </a:cubicBezTo>
                <a:cubicBezTo>
                  <a:pt x="929716" y="944651"/>
                  <a:pt x="913535" y="968299"/>
                  <a:pt x="888021" y="985722"/>
                </a:cubicBezTo>
                <a:cubicBezTo>
                  <a:pt x="882732" y="989146"/>
                  <a:pt x="877442" y="992568"/>
                  <a:pt x="871843" y="995680"/>
                </a:cubicBezTo>
                <a:cubicBezTo>
                  <a:pt x="837926" y="1014348"/>
                  <a:pt x="803389" y="1031773"/>
                  <a:pt x="774141" y="1062576"/>
                </a:cubicBezTo>
                <a:cubicBezTo>
                  <a:pt x="769474" y="1008747"/>
                  <a:pt x="776008" y="959586"/>
                  <a:pt x="795610" y="912603"/>
                </a:cubicBezTo>
                <a:cubicBezTo>
                  <a:pt x="806500" y="886465"/>
                  <a:pt x="827037" y="868731"/>
                  <a:pt x="852240" y="857528"/>
                </a:cubicBezTo>
                <a:cubicBezTo>
                  <a:pt x="880243" y="845083"/>
                  <a:pt x="905446" y="829837"/>
                  <a:pt x="925670" y="804322"/>
                </a:cubicBezTo>
                <a:close/>
                <a:moveTo>
                  <a:pt x="334798" y="734625"/>
                </a:moveTo>
                <a:cubicBezTo>
                  <a:pt x="344134" y="759518"/>
                  <a:pt x="353158" y="781609"/>
                  <a:pt x="360625" y="804323"/>
                </a:cubicBezTo>
                <a:cubicBezTo>
                  <a:pt x="369336" y="831704"/>
                  <a:pt x="362181" y="855973"/>
                  <a:pt x="343511" y="877131"/>
                </a:cubicBezTo>
                <a:cubicBezTo>
                  <a:pt x="330130" y="892067"/>
                  <a:pt x="316129" y="907002"/>
                  <a:pt x="303060" y="922248"/>
                </a:cubicBezTo>
                <a:cubicBezTo>
                  <a:pt x="296837" y="929716"/>
                  <a:pt x="292170" y="938429"/>
                  <a:pt x="286257" y="947452"/>
                </a:cubicBezTo>
                <a:cubicBezTo>
                  <a:pt x="275678" y="924738"/>
                  <a:pt x="271634" y="901403"/>
                  <a:pt x="268521" y="877755"/>
                </a:cubicBezTo>
                <a:cubicBezTo>
                  <a:pt x="262922" y="837305"/>
                  <a:pt x="275367" y="804633"/>
                  <a:pt x="307416" y="778497"/>
                </a:cubicBezTo>
                <a:cubicBezTo>
                  <a:pt x="316750" y="771030"/>
                  <a:pt x="322041" y="758584"/>
                  <a:pt x="328886" y="748005"/>
                </a:cubicBezTo>
                <a:cubicBezTo>
                  <a:pt x="331065" y="744894"/>
                  <a:pt x="332310" y="740848"/>
                  <a:pt x="334798" y="734625"/>
                </a:cubicBezTo>
                <a:close/>
                <a:moveTo>
                  <a:pt x="350355" y="650927"/>
                </a:moveTo>
                <a:cubicBezTo>
                  <a:pt x="368402" y="679553"/>
                  <a:pt x="386759" y="708179"/>
                  <a:pt x="403872" y="737116"/>
                </a:cubicBezTo>
                <a:cubicBezTo>
                  <a:pt x="486327" y="875267"/>
                  <a:pt x="556337" y="1019019"/>
                  <a:pt x="607677" y="1171793"/>
                </a:cubicBezTo>
                <a:cubicBezTo>
                  <a:pt x="656216" y="1315546"/>
                  <a:pt x="677995" y="1462719"/>
                  <a:pt x="667105" y="1614562"/>
                </a:cubicBezTo>
                <a:cubicBezTo>
                  <a:pt x="664616" y="1648165"/>
                  <a:pt x="662749" y="1681458"/>
                  <a:pt x="660261" y="1715062"/>
                </a:cubicBezTo>
                <a:cubicBezTo>
                  <a:pt x="659949" y="1717241"/>
                  <a:pt x="659016" y="1720042"/>
                  <a:pt x="658082" y="1725330"/>
                </a:cubicBezTo>
                <a:cubicBezTo>
                  <a:pt x="655592" y="1696083"/>
                  <a:pt x="653104" y="1669634"/>
                  <a:pt x="650925" y="1643498"/>
                </a:cubicBezTo>
                <a:cubicBezTo>
                  <a:pt x="640346" y="1521838"/>
                  <a:pt x="612965" y="1403601"/>
                  <a:pt x="576250" y="1287231"/>
                </a:cubicBezTo>
                <a:cubicBezTo>
                  <a:pt x="510907" y="1078760"/>
                  <a:pt x="434366" y="874644"/>
                  <a:pt x="355333" y="671151"/>
                </a:cubicBezTo>
                <a:cubicBezTo>
                  <a:pt x="352845" y="664929"/>
                  <a:pt x="350666" y="658395"/>
                  <a:pt x="350355" y="650927"/>
                </a:cubicBezTo>
                <a:close/>
                <a:moveTo>
                  <a:pt x="605500" y="643770"/>
                </a:moveTo>
                <a:cubicBezTo>
                  <a:pt x="608611" y="647192"/>
                  <a:pt x="611412" y="650304"/>
                  <a:pt x="614523" y="653728"/>
                </a:cubicBezTo>
                <a:cubicBezTo>
                  <a:pt x="628213" y="669285"/>
                  <a:pt x="644392" y="681730"/>
                  <a:pt x="663684" y="690132"/>
                </a:cubicBezTo>
                <a:cubicBezTo>
                  <a:pt x="677998" y="696355"/>
                  <a:pt x="691688" y="704444"/>
                  <a:pt x="704444" y="713468"/>
                </a:cubicBezTo>
                <a:cubicBezTo>
                  <a:pt x="724047" y="727469"/>
                  <a:pt x="735560" y="748005"/>
                  <a:pt x="742405" y="771030"/>
                </a:cubicBezTo>
                <a:cubicBezTo>
                  <a:pt x="754541" y="810548"/>
                  <a:pt x="760764" y="850685"/>
                  <a:pt x="757653" y="892069"/>
                </a:cubicBezTo>
                <a:cubicBezTo>
                  <a:pt x="757340" y="894246"/>
                  <a:pt x="757029" y="896736"/>
                  <a:pt x="756718" y="900469"/>
                </a:cubicBezTo>
                <a:cubicBezTo>
                  <a:pt x="754229" y="898292"/>
                  <a:pt x="752673" y="897047"/>
                  <a:pt x="751117" y="895802"/>
                </a:cubicBezTo>
                <a:cubicBezTo>
                  <a:pt x="730270" y="881177"/>
                  <a:pt x="709735" y="866242"/>
                  <a:pt x="688887" y="851930"/>
                </a:cubicBezTo>
                <a:cubicBezTo>
                  <a:pt x="682041" y="847263"/>
                  <a:pt x="674263" y="843841"/>
                  <a:pt x="666795" y="840106"/>
                </a:cubicBezTo>
                <a:cubicBezTo>
                  <a:pt x="612033" y="814902"/>
                  <a:pt x="591496" y="771343"/>
                  <a:pt x="596787" y="713157"/>
                </a:cubicBezTo>
                <a:cubicBezTo>
                  <a:pt x="598964" y="690132"/>
                  <a:pt x="600832" y="667418"/>
                  <a:pt x="603010" y="644392"/>
                </a:cubicBezTo>
                <a:cubicBezTo>
                  <a:pt x="603631" y="644081"/>
                  <a:pt x="604565" y="644081"/>
                  <a:pt x="605500" y="643770"/>
                </a:cubicBezTo>
                <a:close/>
                <a:moveTo>
                  <a:pt x="926604" y="634746"/>
                </a:moveTo>
                <a:cubicBezTo>
                  <a:pt x="927849" y="638792"/>
                  <a:pt x="928782" y="640969"/>
                  <a:pt x="929094" y="643148"/>
                </a:cubicBezTo>
                <a:cubicBezTo>
                  <a:pt x="931271" y="672085"/>
                  <a:pt x="934694" y="700711"/>
                  <a:pt x="935628" y="729647"/>
                </a:cubicBezTo>
                <a:cubicBezTo>
                  <a:pt x="936562" y="770718"/>
                  <a:pt x="918515" y="802145"/>
                  <a:pt x="882732" y="823303"/>
                </a:cubicBezTo>
                <a:cubicBezTo>
                  <a:pt x="874331" y="828281"/>
                  <a:pt x="865931" y="832948"/>
                  <a:pt x="857218" y="837615"/>
                </a:cubicBezTo>
                <a:cubicBezTo>
                  <a:pt x="828592" y="852550"/>
                  <a:pt x="801522" y="869665"/>
                  <a:pt x="776942" y="894245"/>
                </a:cubicBezTo>
                <a:cubicBezTo>
                  <a:pt x="772896" y="848507"/>
                  <a:pt x="778185" y="806812"/>
                  <a:pt x="790321" y="765430"/>
                </a:cubicBezTo>
                <a:cubicBezTo>
                  <a:pt x="800277" y="731203"/>
                  <a:pt x="820814" y="705688"/>
                  <a:pt x="852862" y="690753"/>
                </a:cubicBezTo>
                <a:cubicBezTo>
                  <a:pt x="881177" y="677684"/>
                  <a:pt x="907623" y="663061"/>
                  <a:pt x="926604" y="634746"/>
                </a:cubicBezTo>
                <a:close/>
                <a:moveTo>
                  <a:pt x="299016" y="626345"/>
                </a:moveTo>
                <a:cubicBezTo>
                  <a:pt x="311462" y="657772"/>
                  <a:pt x="329198" y="687643"/>
                  <a:pt x="324220" y="723736"/>
                </a:cubicBezTo>
                <a:cubicBezTo>
                  <a:pt x="321109" y="744271"/>
                  <a:pt x="311772" y="761696"/>
                  <a:pt x="296839" y="775387"/>
                </a:cubicBezTo>
                <a:cubicBezTo>
                  <a:pt x="276302" y="793744"/>
                  <a:pt x="260745" y="814591"/>
                  <a:pt x="252964" y="842907"/>
                </a:cubicBezTo>
                <a:cubicBezTo>
                  <a:pt x="226206" y="777875"/>
                  <a:pt x="227762" y="709111"/>
                  <a:pt x="275368" y="660572"/>
                </a:cubicBezTo>
                <a:cubicBezTo>
                  <a:pt x="284702" y="651238"/>
                  <a:pt x="290614" y="638480"/>
                  <a:pt x="299016" y="626345"/>
                </a:cubicBezTo>
                <a:close/>
                <a:moveTo>
                  <a:pt x="148729" y="563493"/>
                </a:moveTo>
                <a:cubicBezTo>
                  <a:pt x="170511" y="575628"/>
                  <a:pt x="188558" y="589318"/>
                  <a:pt x="204425" y="606431"/>
                </a:cubicBezTo>
                <a:cubicBezTo>
                  <a:pt x="229318" y="633190"/>
                  <a:pt x="238342" y="663683"/>
                  <a:pt x="229318" y="699155"/>
                </a:cubicBezTo>
                <a:cubicBezTo>
                  <a:pt x="225584" y="713779"/>
                  <a:pt x="221851" y="728402"/>
                  <a:pt x="216871" y="742405"/>
                </a:cubicBezTo>
                <a:cubicBezTo>
                  <a:pt x="214383" y="749873"/>
                  <a:pt x="214072" y="755783"/>
                  <a:pt x="216560" y="763251"/>
                </a:cubicBezTo>
                <a:cubicBezTo>
                  <a:pt x="296215" y="995992"/>
                  <a:pt x="372136" y="1229666"/>
                  <a:pt x="434367" y="1467695"/>
                </a:cubicBezTo>
                <a:cubicBezTo>
                  <a:pt x="459258" y="1562908"/>
                  <a:pt x="481661" y="1659052"/>
                  <a:pt x="493485" y="1757065"/>
                </a:cubicBezTo>
                <a:cubicBezTo>
                  <a:pt x="506555" y="1866901"/>
                  <a:pt x="509353" y="1977359"/>
                  <a:pt x="504375" y="2087817"/>
                </a:cubicBezTo>
                <a:cubicBezTo>
                  <a:pt x="503441" y="2105553"/>
                  <a:pt x="503441" y="2123599"/>
                  <a:pt x="503754" y="2141335"/>
                </a:cubicBezTo>
                <a:cubicBezTo>
                  <a:pt x="504686" y="2180851"/>
                  <a:pt x="500642" y="2219435"/>
                  <a:pt x="489751" y="2257395"/>
                </a:cubicBezTo>
                <a:cubicBezTo>
                  <a:pt x="489129" y="2258950"/>
                  <a:pt x="489129" y="2260817"/>
                  <a:pt x="488195" y="2262372"/>
                </a:cubicBezTo>
                <a:cubicBezTo>
                  <a:pt x="486639" y="2264862"/>
                  <a:pt x="485084" y="2267352"/>
                  <a:pt x="482283" y="2269529"/>
                </a:cubicBezTo>
                <a:cubicBezTo>
                  <a:pt x="485394" y="2142580"/>
                  <a:pt x="475128" y="2016875"/>
                  <a:pt x="453036" y="1891794"/>
                </a:cubicBezTo>
                <a:cubicBezTo>
                  <a:pt x="459258" y="1911707"/>
                  <a:pt x="466105" y="1931310"/>
                  <a:pt x="472017" y="1951223"/>
                </a:cubicBezTo>
                <a:cubicBezTo>
                  <a:pt x="477929" y="1971447"/>
                  <a:pt x="483217" y="1991673"/>
                  <a:pt x="487573" y="2012207"/>
                </a:cubicBezTo>
                <a:cubicBezTo>
                  <a:pt x="492241" y="2032744"/>
                  <a:pt x="495663" y="2053902"/>
                  <a:pt x="499398" y="2074750"/>
                </a:cubicBezTo>
                <a:cubicBezTo>
                  <a:pt x="500330" y="2074750"/>
                  <a:pt x="501575" y="2074750"/>
                  <a:pt x="502509" y="2074750"/>
                </a:cubicBezTo>
                <a:cubicBezTo>
                  <a:pt x="502509" y="2043945"/>
                  <a:pt x="502509" y="2012831"/>
                  <a:pt x="502509" y="1982026"/>
                </a:cubicBezTo>
                <a:cubicBezTo>
                  <a:pt x="503441" y="1810894"/>
                  <a:pt x="477929" y="1643495"/>
                  <a:pt x="433122" y="1478897"/>
                </a:cubicBezTo>
                <a:cubicBezTo>
                  <a:pt x="428455" y="1461785"/>
                  <a:pt x="424410" y="1444359"/>
                  <a:pt x="419121" y="1427247"/>
                </a:cubicBezTo>
                <a:cubicBezTo>
                  <a:pt x="417565" y="1422267"/>
                  <a:pt x="413209" y="1416355"/>
                  <a:pt x="408542" y="1414799"/>
                </a:cubicBezTo>
                <a:cubicBezTo>
                  <a:pt x="386760" y="1407332"/>
                  <a:pt x="364980" y="1398932"/>
                  <a:pt x="342577" y="1394886"/>
                </a:cubicBezTo>
                <a:cubicBezTo>
                  <a:pt x="301193" y="1387418"/>
                  <a:pt x="276302" y="1364705"/>
                  <a:pt x="267900" y="1323633"/>
                </a:cubicBezTo>
                <a:cubicBezTo>
                  <a:pt x="264478" y="1306208"/>
                  <a:pt x="260745" y="1288784"/>
                  <a:pt x="256699" y="1269493"/>
                </a:cubicBezTo>
                <a:cubicBezTo>
                  <a:pt x="261988" y="1272604"/>
                  <a:pt x="265099" y="1275094"/>
                  <a:pt x="268523" y="1276650"/>
                </a:cubicBezTo>
                <a:cubicBezTo>
                  <a:pt x="280969" y="1281628"/>
                  <a:pt x="293415" y="1288784"/>
                  <a:pt x="306484" y="1290029"/>
                </a:cubicBezTo>
                <a:cubicBezTo>
                  <a:pt x="346934" y="1294073"/>
                  <a:pt x="374625" y="1314610"/>
                  <a:pt x="392051" y="1350703"/>
                </a:cubicBezTo>
                <a:cubicBezTo>
                  <a:pt x="394849" y="1356305"/>
                  <a:pt x="397650" y="1361904"/>
                  <a:pt x="402006" y="1367194"/>
                </a:cubicBezTo>
                <a:cubicBezTo>
                  <a:pt x="401696" y="1365328"/>
                  <a:pt x="401696" y="1363149"/>
                  <a:pt x="401385" y="1361282"/>
                </a:cubicBezTo>
                <a:cubicBezTo>
                  <a:pt x="396718" y="1344791"/>
                  <a:pt x="391427" y="1328611"/>
                  <a:pt x="387694" y="1311809"/>
                </a:cubicBezTo>
                <a:cubicBezTo>
                  <a:pt x="385515" y="1302475"/>
                  <a:pt x="380848" y="1296874"/>
                  <a:pt x="371825" y="1294386"/>
                </a:cubicBezTo>
                <a:cubicBezTo>
                  <a:pt x="350356" y="1288474"/>
                  <a:pt x="328887" y="1281317"/>
                  <a:pt x="307105" y="1277582"/>
                </a:cubicBezTo>
                <a:cubicBezTo>
                  <a:pt x="268211" y="1271048"/>
                  <a:pt x="243320" y="1250824"/>
                  <a:pt x="233985" y="1212552"/>
                </a:cubicBezTo>
                <a:cubicBezTo>
                  <a:pt x="229629" y="1194194"/>
                  <a:pt x="225273" y="1176148"/>
                  <a:pt x="220917" y="1157790"/>
                </a:cubicBezTo>
                <a:cubicBezTo>
                  <a:pt x="221851" y="1156856"/>
                  <a:pt x="222783" y="1156545"/>
                  <a:pt x="223717" y="1155924"/>
                </a:cubicBezTo>
                <a:cubicBezTo>
                  <a:pt x="242386" y="1169925"/>
                  <a:pt x="263856" y="1174281"/>
                  <a:pt x="286570" y="1177082"/>
                </a:cubicBezTo>
                <a:cubicBezTo>
                  <a:pt x="311772" y="1180193"/>
                  <a:pt x="331998" y="1192949"/>
                  <a:pt x="345689" y="1214420"/>
                </a:cubicBezTo>
                <a:cubicBezTo>
                  <a:pt x="354089" y="1227487"/>
                  <a:pt x="361869" y="1241178"/>
                  <a:pt x="371514" y="1257047"/>
                </a:cubicBezTo>
                <a:cubicBezTo>
                  <a:pt x="363425" y="1230599"/>
                  <a:pt x="356268" y="1206640"/>
                  <a:pt x="348489" y="1182683"/>
                </a:cubicBezTo>
                <a:cubicBezTo>
                  <a:pt x="348179" y="1181438"/>
                  <a:pt x="344133" y="1181749"/>
                  <a:pt x="341643" y="1181125"/>
                </a:cubicBezTo>
                <a:cubicBezTo>
                  <a:pt x="315507" y="1173970"/>
                  <a:pt x="289371" y="1165879"/>
                  <a:pt x="262922" y="1159967"/>
                </a:cubicBezTo>
                <a:cubicBezTo>
                  <a:pt x="230874" y="1153123"/>
                  <a:pt x="209092" y="1135387"/>
                  <a:pt x="200069" y="1103960"/>
                </a:cubicBezTo>
                <a:cubicBezTo>
                  <a:pt x="194157" y="1083426"/>
                  <a:pt x="189490" y="1062268"/>
                  <a:pt x="185757" y="1040486"/>
                </a:cubicBezTo>
                <a:cubicBezTo>
                  <a:pt x="206292" y="1055111"/>
                  <a:pt x="229318" y="1058222"/>
                  <a:pt x="252654" y="1061644"/>
                </a:cubicBezTo>
                <a:cubicBezTo>
                  <a:pt x="276302" y="1065068"/>
                  <a:pt x="295281" y="1077203"/>
                  <a:pt x="308350" y="1097427"/>
                </a:cubicBezTo>
                <a:cubicBezTo>
                  <a:pt x="317684" y="1111739"/>
                  <a:pt x="326086" y="1126674"/>
                  <a:pt x="335731" y="1142544"/>
                </a:cubicBezTo>
                <a:cubicBezTo>
                  <a:pt x="334799" y="1138809"/>
                  <a:pt x="334486" y="1136632"/>
                  <a:pt x="333865" y="1134142"/>
                </a:cubicBezTo>
                <a:cubicBezTo>
                  <a:pt x="329198" y="1119207"/>
                  <a:pt x="323286" y="1104273"/>
                  <a:pt x="320174" y="1089025"/>
                </a:cubicBezTo>
                <a:cubicBezTo>
                  <a:pt x="317063" y="1074090"/>
                  <a:pt x="308972" y="1066311"/>
                  <a:pt x="294970" y="1062889"/>
                </a:cubicBezTo>
                <a:cubicBezTo>
                  <a:pt x="273191" y="1057600"/>
                  <a:pt x="251722" y="1051065"/>
                  <a:pt x="229940" y="1047021"/>
                </a:cubicBezTo>
                <a:cubicBezTo>
                  <a:pt x="195402" y="1040486"/>
                  <a:pt x="173311" y="1021194"/>
                  <a:pt x="163975" y="987591"/>
                </a:cubicBezTo>
                <a:cubicBezTo>
                  <a:pt x="158998" y="969855"/>
                  <a:pt x="155265" y="951497"/>
                  <a:pt x="151219" y="933450"/>
                </a:cubicBezTo>
                <a:cubicBezTo>
                  <a:pt x="150596" y="931273"/>
                  <a:pt x="151219" y="928783"/>
                  <a:pt x="151219" y="924738"/>
                </a:cubicBezTo>
                <a:cubicBezTo>
                  <a:pt x="169266" y="940296"/>
                  <a:pt x="189490" y="944963"/>
                  <a:pt x="210961" y="947141"/>
                </a:cubicBezTo>
                <a:cubicBezTo>
                  <a:pt x="240830" y="950252"/>
                  <a:pt x="263233" y="965498"/>
                  <a:pt x="278479" y="991325"/>
                </a:cubicBezTo>
                <a:cubicBezTo>
                  <a:pt x="284702" y="1001592"/>
                  <a:pt x="290614" y="1012171"/>
                  <a:pt x="298392" y="1021818"/>
                </a:cubicBezTo>
                <a:cubicBezTo>
                  <a:pt x="291859" y="1001281"/>
                  <a:pt x="285325" y="980746"/>
                  <a:pt x="278479" y="960520"/>
                </a:cubicBezTo>
                <a:cubicBezTo>
                  <a:pt x="277858" y="958654"/>
                  <a:pt x="274746" y="956787"/>
                  <a:pt x="272256" y="955853"/>
                </a:cubicBezTo>
                <a:cubicBezTo>
                  <a:pt x="248921" y="949009"/>
                  <a:pt x="225894" y="939673"/>
                  <a:pt x="201937" y="935940"/>
                </a:cubicBezTo>
                <a:cubicBezTo>
                  <a:pt x="159932" y="929094"/>
                  <a:pt x="134106" y="907003"/>
                  <a:pt x="125083" y="865619"/>
                </a:cubicBezTo>
                <a:cubicBezTo>
                  <a:pt x="121972" y="851307"/>
                  <a:pt x="118548" y="836994"/>
                  <a:pt x="115436" y="822682"/>
                </a:cubicBezTo>
                <a:cubicBezTo>
                  <a:pt x="114815" y="819570"/>
                  <a:pt x="114815" y="816146"/>
                  <a:pt x="114191" y="810547"/>
                </a:cubicBezTo>
                <a:cubicBezTo>
                  <a:pt x="131306" y="825482"/>
                  <a:pt x="149040" y="831394"/>
                  <a:pt x="169266" y="832950"/>
                </a:cubicBezTo>
                <a:cubicBezTo>
                  <a:pt x="201314" y="835751"/>
                  <a:pt x="226207" y="850373"/>
                  <a:pt x="242698" y="878688"/>
                </a:cubicBezTo>
                <a:cubicBezTo>
                  <a:pt x="248608" y="888957"/>
                  <a:pt x="254520" y="899225"/>
                  <a:pt x="261677" y="909181"/>
                </a:cubicBezTo>
                <a:cubicBezTo>
                  <a:pt x="255455" y="890823"/>
                  <a:pt x="249853" y="872155"/>
                  <a:pt x="243009" y="854108"/>
                </a:cubicBezTo>
                <a:cubicBezTo>
                  <a:pt x="241764" y="850997"/>
                  <a:pt x="236786" y="849441"/>
                  <a:pt x="233675" y="846951"/>
                </a:cubicBezTo>
                <a:cubicBezTo>
                  <a:pt x="215939" y="834193"/>
                  <a:pt x="196647" y="826104"/>
                  <a:pt x="174867" y="823614"/>
                </a:cubicBezTo>
                <a:cubicBezTo>
                  <a:pt x="128816" y="818325"/>
                  <a:pt x="99568" y="793122"/>
                  <a:pt x="88055" y="747694"/>
                </a:cubicBezTo>
                <a:cubicBezTo>
                  <a:pt x="84322" y="732137"/>
                  <a:pt x="80898" y="716578"/>
                  <a:pt x="77476" y="702266"/>
                </a:cubicBezTo>
                <a:cubicBezTo>
                  <a:pt x="96457" y="708489"/>
                  <a:pt x="115125" y="714401"/>
                  <a:pt x="134106" y="720313"/>
                </a:cubicBezTo>
                <a:cubicBezTo>
                  <a:pt x="173933" y="732759"/>
                  <a:pt x="201003" y="759518"/>
                  <a:pt x="219982" y="795611"/>
                </a:cubicBezTo>
                <a:cubicBezTo>
                  <a:pt x="221851" y="799034"/>
                  <a:pt x="223406" y="802145"/>
                  <a:pt x="226829" y="804946"/>
                </a:cubicBezTo>
                <a:cubicBezTo>
                  <a:pt x="220606" y="786899"/>
                  <a:pt x="214383" y="768852"/>
                  <a:pt x="207848" y="750805"/>
                </a:cubicBezTo>
                <a:cubicBezTo>
                  <a:pt x="206915" y="748628"/>
                  <a:pt x="204425" y="746762"/>
                  <a:pt x="202248" y="744893"/>
                </a:cubicBezTo>
                <a:cubicBezTo>
                  <a:pt x="198513" y="742093"/>
                  <a:pt x="194780" y="739605"/>
                  <a:pt x="191046" y="737115"/>
                </a:cubicBezTo>
                <a:cubicBezTo>
                  <a:pt x="145618" y="706312"/>
                  <a:pt x="127571" y="664306"/>
                  <a:pt x="138773" y="610166"/>
                </a:cubicBezTo>
                <a:cubicBezTo>
                  <a:pt x="141885" y="594920"/>
                  <a:pt x="145307" y="579674"/>
                  <a:pt x="148729" y="563493"/>
                </a:cubicBezTo>
                <a:close/>
                <a:moveTo>
                  <a:pt x="605187" y="473881"/>
                </a:moveTo>
                <a:cubicBezTo>
                  <a:pt x="608922" y="479171"/>
                  <a:pt x="610477" y="482283"/>
                  <a:pt x="612965" y="485081"/>
                </a:cubicBezTo>
                <a:cubicBezTo>
                  <a:pt x="626345" y="500329"/>
                  <a:pt x="640659" y="514952"/>
                  <a:pt x="660261" y="522109"/>
                </a:cubicBezTo>
                <a:cubicBezTo>
                  <a:pt x="712535" y="541090"/>
                  <a:pt x="741161" y="578740"/>
                  <a:pt x="751117" y="632878"/>
                </a:cubicBezTo>
                <a:cubicBezTo>
                  <a:pt x="757029" y="663994"/>
                  <a:pt x="760451" y="695110"/>
                  <a:pt x="758585" y="726536"/>
                </a:cubicBezTo>
                <a:cubicBezTo>
                  <a:pt x="758896" y="729335"/>
                  <a:pt x="758585" y="731514"/>
                  <a:pt x="758274" y="735247"/>
                </a:cubicBezTo>
                <a:cubicBezTo>
                  <a:pt x="754852" y="732447"/>
                  <a:pt x="752984" y="730580"/>
                  <a:pt x="750806" y="729024"/>
                </a:cubicBezTo>
                <a:cubicBezTo>
                  <a:pt x="729959" y="714400"/>
                  <a:pt x="709422" y="699466"/>
                  <a:pt x="687953" y="685463"/>
                </a:cubicBezTo>
                <a:cubicBezTo>
                  <a:pt x="675818" y="677374"/>
                  <a:pt x="662128" y="671462"/>
                  <a:pt x="649372" y="663994"/>
                </a:cubicBezTo>
                <a:cubicBezTo>
                  <a:pt x="619190" y="645947"/>
                  <a:pt x="601454" y="619811"/>
                  <a:pt x="598342" y="584339"/>
                </a:cubicBezTo>
                <a:cubicBezTo>
                  <a:pt x="594920" y="548245"/>
                  <a:pt x="600209" y="512775"/>
                  <a:pt x="605187" y="473881"/>
                </a:cubicBezTo>
                <a:close/>
                <a:moveTo>
                  <a:pt x="927539" y="469837"/>
                </a:moveTo>
                <a:cubicBezTo>
                  <a:pt x="931584" y="507797"/>
                  <a:pt x="938429" y="545757"/>
                  <a:pt x="932829" y="584030"/>
                </a:cubicBezTo>
                <a:cubicBezTo>
                  <a:pt x="928784" y="612032"/>
                  <a:pt x="914783" y="634746"/>
                  <a:pt x="890824" y="650305"/>
                </a:cubicBezTo>
                <a:cubicBezTo>
                  <a:pt x="876823" y="659639"/>
                  <a:pt x="861264" y="666484"/>
                  <a:pt x="847573" y="675820"/>
                </a:cubicBezTo>
                <a:cubicBezTo>
                  <a:pt x="824860" y="690753"/>
                  <a:pt x="803080" y="706933"/>
                  <a:pt x="780988" y="722803"/>
                </a:cubicBezTo>
                <a:cubicBezTo>
                  <a:pt x="779743" y="723735"/>
                  <a:pt x="778498" y="724980"/>
                  <a:pt x="776942" y="725914"/>
                </a:cubicBezTo>
                <a:cubicBezTo>
                  <a:pt x="775697" y="725604"/>
                  <a:pt x="774765" y="725604"/>
                  <a:pt x="773520" y="725291"/>
                </a:cubicBezTo>
                <a:cubicBezTo>
                  <a:pt x="774454" y="701956"/>
                  <a:pt x="774454" y="678618"/>
                  <a:pt x="776942" y="655594"/>
                </a:cubicBezTo>
                <a:cubicBezTo>
                  <a:pt x="779121" y="636615"/>
                  <a:pt x="784099" y="617944"/>
                  <a:pt x="789077" y="599276"/>
                </a:cubicBezTo>
                <a:cubicBezTo>
                  <a:pt x="798100" y="565049"/>
                  <a:pt x="818637" y="539534"/>
                  <a:pt x="850374" y="524911"/>
                </a:cubicBezTo>
                <a:cubicBezTo>
                  <a:pt x="879000" y="511842"/>
                  <a:pt x="905447" y="496285"/>
                  <a:pt x="924738" y="470458"/>
                </a:cubicBezTo>
                <a:cubicBezTo>
                  <a:pt x="925049" y="470148"/>
                  <a:pt x="925983" y="470148"/>
                  <a:pt x="927539" y="469837"/>
                </a:cubicBezTo>
                <a:close/>
                <a:moveTo>
                  <a:pt x="606743" y="311149"/>
                </a:moveTo>
                <a:cubicBezTo>
                  <a:pt x="620744" y="331373"/>
                  <a:pt x="637235" y="347553"/>
                  <a:pt x="659328" y="357200"/>
                </a:cubicBezTo>
                <a:cubicBezTo>
                  <a:pt x="663371" y="359066"/>
                  <a:pt x="667728" y="360933"/>
                  <a:pt x="671773" y="362799"/>
                </a:cubicBezTo>
                <a:cubicBezTo>
                  <a:pt x="711289" y="379914"/>
                  <a:pt x="736182" y="408850"/>
                  <a:pt x="746761" y="451167"/>
                </a:cubicBezTo>
                <a:cubicBezTo>
                  <a:pt x="755471" y="486015"/>
                  <a:pt x="761073" y="520864"/>
                  <a:pt x="759206" y="556957"/>
                </a:cubicBezTo>
                <a:cubicBezTo>
                  <a:pt x="758895" y="561003"/>
                  <a:pt x="758585" y="565047"/>
                  <a:pt x="757961" y="570337"/>
                </a:cubicBezTo>
                <a:cubicBezTo>
                  <a:pt x="755161" y="567848"/>
                  <a:pt x="753294" y="566292"/>
                  <a:pt x="751428" y="565047"/>
                </a:cubicBezTo>
                <a:cubicBezTo>
                  <a:pt x="730891" y="550424"/>
                  <a:pt x="710667" y="535799"/>
                  <a:pt x="689820" y="521798"/>
                </a:cubicBezTo>
                <a:cubicBezTo>
                  <a:pt x="677685" y="513707"/>
                  <a:pt x="663995" y="507795"/>
                  <a:pt x="651236" y="500640"/>
                </a:cubicBezTo>
                <a:cubicBezTo>
                  <a:pt x="618878" y="481970"/>
                  <a:pt x="598965" y="454278"/>
                  <a:pt x="598654" y="416629"/>
                </a:cubicBezTo>
                <a:cubicBezTo>
                  <a:pt x="598341" y="382402"/>
                  <a:pt x="602697" y="348487"/>
                  <a:pt x="604877" y="314260"/>
                </a:cubicBezTo>
                <a:cubicBezTo>
                  <a:pt x="605187" y="313326"/>
                  <a:pt x="606120" y="312394"/>
                  <a:pt x="606743" y="311149"/>
                </a:cubicBezTo>
                <a:close/>
                <a:moveTo>
                  <a:pt x="930029" y="304927"/>
                </a:moveTo>
                <a:cubicBezTo>
                  <a:pt x="931272" y="342265"/>
                  <a:pt x="934072" y="378359"/>
                  <a:pt x="933140" y="414140"/>
                </a:cubicBezTo>
                <a:cubicBezTo>
                  <a:pt x="932517" y="443078"/>
                  <a:pt x="918205" y="466724"/>
                  <a:pt x="894557" y="484149"/>
                </a:cubicBezTo>
                <a:cubicBezTo>
                  <a:pt x="888023" y="488816"/>
                  <a:pt x="881488" y="493484"/>
                  <a:pt x="874333" y="497216"/>
                </a:cubicBezTo>
                <a:cubicBezTo>
                  <a:pt x="840106" y="515887"/>
                  <a:pt x="804946" y="533310"/>
                  <a:pt x="776010" y="563805"/>
                </a:cubicBezTo>
                <a:cubicBezTo>
                  <a:pt x="775076" y="556336"/>
                  <a:pt x="774452" y="551357"/>
                  <a:pt x="774141" y="546379"/>
                </a:cubicBezTo>
                <a:cubicBezTo>
                  <a:pt x="772586" y="505929"/>
                  <a:pt x="778809" y="466413"/>
                  <a:pt x="791256" y="427830"/>
                </a:cubicBezTo>
                <a:cubicBezTo>
                  <a:pt x="801522" y="396716"/>
                  <a:pt x="821748" y="374313"/>
                  <a:pt x="850685" y="360933"/>
                </a:cubicBezTo>
                <a:cubicBezTo>
                  <a:pt x="879000" y="347865"/>
                  <a:pt x="905136" y="332618"/>
                  <a:pt x="924117" y="307104"/>
                </a:cubicBezTo>
                <a:cubicBezTo>
                  <a:pt x="924738" y="306793"/>
                  <a:pt x="925983" y="306482"/>
                  <a:pt x="930029" y="304927"/>
                </a:cubicBezTo>
                <a:close/>
                <a:moveTo>
                  <a:pt x="602386" y="148730"/>
                </a:moveTo>
                <a:cubicBezTo>
                  <a:pt x="619500" y="169577"/>
                  <a:pt x="641280" y="182644"/>
                  <a:pt x="663062" y="196337"/>
                </a:cubicBezTo>
                <a:cubicBezTo>
                  <a:pt x="716578" y="230562"/>
                  <a:pt x="742093" y="282212"/>
                  <a:pt x="750495" y="343199"/>
                </a:cubicBezTo>
                <a:cubicBezTo>
                  <a:pt x="753606" y="366847"/>
                  <a:pt x="753917" y="390804"/>
                  <a:pt x="755473" y="414762"/>
                </a:cubicBezTo>
                <a:cubicBezTo>
                  <a:pt x="754228" y="415075"/>
                  <a:pt x="752672" y="415386"/>
                  <a:pt x="751116" y="415697"/>
                </a:cubicBezTo>
                <a:cubicBezTo>
                  <a:pt x="730580" y="383649"/>
                  <a:pt x="701022" y="363423"/>
                  <a:pt x="667418" y="346621"/>
                </a:cubicBezTo>
                <a:cubicBezTo>
                  <a:pt x="619500" y="322975"/>
                  <a:pt x="595542" y="282836"/>
                  <a:pt x="596163" y="229317"/>
                </a:cubicBezTo>
                <a:cubicBezTo>
                  <a:pt x="596476" y="202559"/>
                  <a:pt x="599275" y="175800"/>
                  <a:pt x="602386" y="148730"/>
                </a:cubicBezTo>
                <a:close/>
                <a:moveTo>
                  <a:pt x="925671" y="140018"/>
                </a:moveTo>
                <a:cubicBezTo>
                  <a:pt x="926605" y="148107"/>
                  <a:pt x="927227" y="153708"/>
                  <a:pt x="927539" y="159309"/>
                </a:cubicBezTo>
                <a:cubicBezTo>
                  <a:pt x="928783" y="180157"/>
                  <a:pt x="930962" y="201002"/>
                  <a:pt x="931272" y="221850"/>
                </a:cubicBezTo>
                <a:cubicBezTo>
                  <a:pt x="932207" y="276924"/>
                  <a:pt x="907003" y="316751"/>
                  <a:pt x="857840" y="341020"/>
                </a:cubicBezTo>
                <a:cubicBezTo>
                  <a:pt x="834194" y="352844"/>
                  <a:pt x="811791" y="365603"/>
                  <a:pt x="794055" y="385827"/>
                </a:cubicBezTo>
                <a:cubicBezTo>
                  <a:pt x="788454" y="393294"/>
                  <a:pt x="782544" y="401073"/>
                  <a:pt x="774452" y="410718"/>
                </a:cubicBezTo>
                <a:cubicBezTo>
                  <a:pt x="772275" y="356267"/>
                  <a:pt x="777253" y="306172"/>
                  <a:pt x="801212" y="259188"/>
                </a:cubicBezTo>
                <a:cubicBezTo>
                  <a:pt x="816147" y="229941"/>
                  <a:pt x="837306" y="205982"/>
                  <a:pt x="865308" y="188868"/>
                </a:cubicBezTo>
                <a:cubicBezTo>
                  <a:pt x="886779" y="175801"/>
                  <a:pt x="907624" y="162110"/>
                  <a:pt x="925671" y="140018"/>
                </a:cubicBezTo>
                <a:close/>
                <a:moveTo>
                  <a:pt x="754851" y="0"/>
                </a:moveTo>
                <a:cubicBezTo>
                  <a:pt x="759518" y="4978"/>
                  <a:pt x="762940" y="8402"/>
                  <a:pt x="766053" y="12135"/>
                </a:cubicBezTo>
                <a:cubicBezTo>
                  <a:pt x="790945" y="40139"/>
                  <a:pt x="809613" y="71564"/>
                  <a:pt x="820816" y="107657"/>
                </a:cubicBezTo>
                <a:cubicBezTo>
                  <a:pt x="829528" y="135351"/>
                  <a:pt x="827973" y="161797"/>
                  <a:pt x="816459" y="188557"/>
                </a:cubicBezTo>
                <a:cubicBezTo>
                  <a:pt x="803390" y="218738"/>
                  <a:pt x="785656" y="245498"/>
                  <a:pt x="765430" y="271323"/>
                </a:cubicBezTo>
                <a:cubicBezTo>
                  <a:pt x="762629" y="274745"/>
                  <a:pt x="760452" y="279723"/>
                  <a:pt x="760763" y="284080"/>
                </a:cubicBezTo>
                <a:cubicBezTo>
                  <a:pt x="766053" y="513087"/>
                  <a:pt x="769786" y="742094"/>
                  <a:pt x="764808" y="971101"/>
                </a:cubicBezTo>
                <a:cubicBezTo>
                  <a:pt x="762008" y="1109874"/>
                  <a:pt x="756717" y="1248647"/>
                  <a:pt x="749873" y="1387110"/>
                </a:cubicBezTo>
                <a:cubicBezTo>
                  <a:pt x="740226" y="1582200"/>
                  <a:pt x="708801" y="1773869"/>
                  <a:pt x="653105" y="1961492"/>
                </a:cubicBezTo>
                <a:cubicBezTo>
                  <a:pt x="645014" y="1989185"/>
                  <a:pt x="643147" y="2018433"/>
                  <a:pt x="637235" y="2047059"/>
                </a:cubicBezTo>
                <a:cubicBezTo>
                  <a:pt x="625101" y="2105555"/>
                  <a:pt x="609854" y="2163739"/>
                  <a:pt x="577806" y="2214147"/>
                </a:cubicBezTo>
                <a:cubicBezTo>
                  <a:pt x="546069" y="2264553"/>
                  <a:pt x="523976" y="2319004"/>
                  <a:pt x="498773" y="2372212"/>
                </a:cubicBezTo>
                <a:cubicBezTo>
                  <a:pt x="497217" y="2375634"/>
                  <a:pt x="495040" y="2379367"/>
                  <a:pt x="492239" y="2382167"/>
                </a:cubicBezTo>
                <a:cubicBezTo>
                  <a:pt x="582163" y="2179609"/>
                  <a:pt x="630702" y="1966782"/>
                  <a:pt x="659639" y="1748665"/>
                </a:cubicBezTo>
                <a:cubicBezTo>
                  <a:pt x="659639" y="1779159"/>
                  <a:pt x="660260" y="1809962"/>
                  <a:pt x="659328" y="1840455"/>
                </a:cubicBezTo>
                <a:cubicBezTo>
                  <a:pt x="658705" y="1871260"/>
                  <a:pt x="656527" y="1901752"/>
                  <a:pt x="655906" y="1932866"/>
                </a:cubicBezTo>
                <a:cubicBezTo>
                  <a:pt x="657772" y="1926022"/>
                  <a:pt x="659949" y="1919176"/>
                  <a:pt x="661816" y="1912331"/>
                </a:cubicBezTo>
                <a:cubicBezTo>
                  <a:pt x="702889" y="1763601"/>
                  <a:pt x="730581" y="1612693"/>
                  <a:pt x="739915" y="1458673"/>
                </a:cubicBezTo>
                <a:cubicBezTo>
                  <a:pt x="747694" y="1331414"/>
                  <a:pt x="752674" y="1203841"/>
                  <a:pt x="758586" y="1076270"/>
                </a:cubicBezTo>
                <a:cubicBezTo>
                  <a:pt x="758896" y="1071291"/>
                  <a:pt x="758586" y="1066624"/>
                  <a:pt x="758586" y="1058534"/>
                </a:cubicBezTo>
                <a:cubicBezTo>
                  <a:pt x="757341" y="1063202"/>
                  <a:pt x="756717" y="1065068"/>
                  <a:pt x="755785" y="1067869"/>
                </a:cubicBezTo>
                <a:cubicBezTo>
                  <a:pt x="747694" y="1061022"/>
                  <a:pt x="740226" y="1053244"/>
                  <a:pt x="731826" y="1047955"/>
                </a:cubicBezTo>
                <a:cubicBezTo>
                  <a:pt x="711600" y="1034886"/>
                  <a:pt x="691687" y="1020574"/>
                  <a:pt x="669907" y="1010617"/>
                </a:cubicBezTo>
                <a:cubicBezTo>
                  <a:pt x="612032" y="983857"/>
                  <a:pt x="589630" y="939364"/>
                  <a:pt x="596164" y="877445"/>
                </a:cubicBezTo>
                <a:cubicBezTo>
                  <a:pt x="598654" y="855663"/>
                  <a:pt x="600209" y="833884"/>
                  <a:pt x="602387" y="810236"/>
                </a:cubicBezTo>
                <a:cubicBezTo>
                  <a:pt x="605187" y="812415"/>
                  <a:pt x="606432" y="813347"/>
                  <a:pt x="607365" y="814281"/>
                </a:cubicBezTo>
                <a:cubicBezTo>
                  <a:pt x="624479" y="835750"/>
                  <a:pt x="645637" y="851307"/>
                  <a:pt x="671152" y="861886"/>
                </a:cubicBezTo>
                <a:cubicBezTo>
                  <a:pt x="701021" y="874021"/>
                  <a:pt x="724980" y="893936"/>
                  <a:pt x="736493" y="925050"/>
                </a:cubicBezTo>
                <a:cubicBezTo>
                  <a:pt x="743338" y="943408"/>
                  <a:pt x="748007" y="962389"/>
                  <a:pt x="752050" y="981369"/>
                </a:cubicBezTo>
                <a:cubicBezTo>
                  <a:pt x="755162" y="995992"/>
                  <a:pt x="756096" y="1010928"/>
                  <a:pt x="758896" y="1026174"/>
                </a:cubicBezTo>
                <a:cubicBezTo>
                  <a:pt x="759207" y="1023373"/>
                  <a:pt x="759829" y="1020574"/>
                  <a:pt x="759829" y="1017774"/>
                </a:cubicBezTo>
                <a:cubicBezTo>
                  <a:pt x="760141" y="860020"/>
                  <a:pt x="760763" y="702268"/>
                  <a:pt x="760141" y="544824"/>
                </a:cubicBezTo>
                <a:cubicBezTo>
                  <a:pt x="759829" y="457701"/>
                  <a:pt x="757341" y="370891"/>
                  <a:pt x="756096" y="283769"/>
                </a:cubicBezTo>
                <a:cubicBezTo>
                  <a:pt x="756096" y="273500"/>
                  <a:pt x="752674" y="265722"/>
                  <a:pt x="746762" y="257009"/>
                </a:cubicBezTo>
                <a:cubicBezTo>
                  <a:pt x="733382" y="238030"/>
                  <a:pt x="720313" y="218428"/>
                  <a:pt x="709734" y="197580"/>
                </a:cubicBezTo>
                <a:cubicBezTo>
                  <a:pt x="694487" y="168020"/>
                  <a:pt x="692932" y="136596"/>
                  <a:pt x="702889" y="104858"/>
                </a:cubicBezTo>
                <a:cubicBezTo>
                  <a:pt x="713779" y="68765"/>
                  <a:pt x="731515" y="35783"/>
                  <a:pt x="752361" y="4667"/>
                </a:cubicBezTo>
                <a:cubicBezTo>
                  <a:pt x="752984" y="3422"/>
                  <a:pt x="753606" y="2177"/>
                  <a:pt x="754851" y="0"/>
                </a:cubicBezTo>
                <a:close/>
              </a:path>
            </a:pathLst>
          </a:custGeom>
          <a:solidFill>
            <a:schemeClr val="accent2"/>
          </a:solidFill>
          <a:ln w="1646" cap="flat">
            <a:noFill/>
            <a:prstDash val="solid"/>
            <a:miter/>
          </a:ln>
        </p:spPr>
        <p:txBody>
          <a:bodyPr wrap="square" rtlCol="0" anchor="ctr">
            <a:noAutofit/>
          </a:bodyPr>
          <a:lstStyle/>
          <a:p>
            <a:endParaRPr lang="en-US"/>
          </a:p>
        </p:txBody>
      </p:sp>
      <p:cxnSp>
        <p:nvCxnSpPr>
          <p:cNvPr id="12" name="Straight Connector 11">
            <a:extLst>
              <a:ext uri="{FF2B5EF4-FFF2-40B4-BE49-F238E27FC236}">
                <a16:creationId xmlns:a16="http://schemas.microsoft.com/office/drawing/2014/main" id="{7AA31B67-CEC7-4F0C-8333-BC68B754A55E}"/>
              </a:ext>
            </a:extLst>
          </p:cNvPr>
          <p:cNvCxnSpPr>
            <a:cxnSpLocks/>
          </p:cNvCxnSpPr>
          <p:nvPr userDrawn="1"/>
        </p:nvCxnSpPr>
        <p:spPr>
          <a:xfrm>
            <a:off x="0" y="6730423"/>
            <a:ext cx="11658239"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3405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6_Contents slide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027F6C76-4896-44F3-8F21-E414DEA29247}"/>
              </a:ext>
            </a:extLst>
          </p:cNvPr>
          <p:cNvSpPr>
            <a:spLocks noGrp="1"/>
          </p:cNvSpPr>
          <p:nvPr>
            <p:ph type="pic" idx="13" hasCustomPrompt="1"/>
          </p:nvPr>
        </p:nvSpPr>
        <p:spPr>
          <a:xfrm>
            <a:off x="4611757" y="1162879"/>
            <a:ext cx="6957391" cy="4532244"/>
          </a:xfrm>
          <a:prstGeom prst="rect">
            <a:avLst/>
          </a:prstGeom>
          <a:solidFill>
            <a:schemeClr val="bg1">
              <a:lumMod val="95000"/>
            </a:schemeClr>
          </a:solidFill>
          <a:ln w="50800">
            <a:solidFill>
              <a:schemeClr val="bg1"/>
            </a:solidFill>
          </a:ln>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
        <p:nvSpPr>
          <p:cNvPr id="4" name="Picture Placeholder 2">
            <a:extLst>
              <a:ext uri="{FF2B5EF4-FFF2-40B4-BE49-F238E27FC236}">
                <a16:creationId xmlns:a16="http://schemas.microsoft.com/office/drawing/2014/main" id="{909027E4-0A48-4082-B747-AF6AEEE011AD}"/>
              </a:ext>
            </a:extLst>
          </p:cNvPr>
          <p:cNvSpPr>
            <a:spLocks noGrp="1"/>
          </p:cNvSpPr>
          <p:nvPr>
            <p:ph type="pic" idx="14" hasCustomPrompt="1"/>
          </p:nvPr>
        </p:nvSpPr>
        <p:spPr>
          <a:xfrm rot="20585984">
            <a:off x="2623726" y="3877631"/>
            <a:ext cx="2253284" cy="2389344"/>
          </a:xfrm>
          <a:prstGeom prst="rect">
            <a:avLst/>
          </a:prstGeom>
          <a:solidFill>
            <a:schemeClr val="bg1">
              <a:lumMod val="95000"/>
            </a:schemeClr>
          </a:solidFill>
          <a:ln w="50800">
            <a:solidFill>
              <a:schemeClr val="bg1"/>
            </a:solidFill>
          </a:ln>
        </p:spPr>
        <p:txBody>
          <a:bodyPr anchor="ctr"/>
          <a:lstStyle>
            <a:lvl1pPr marL="0" indent="0" algn="ctr">
              <a:buNone/>
              <a:defRPr sz="14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Picture Placeholder 2">
            <a:extLst>
              <a:ext uri="{FF2B5EF4-FFF2-40B4-BE49-F238E27FC236}">
                <a16:creationId xmlns:a16="http://schemas.microsoft.com/office/drawing/2014/main" id="{2483AAD0-6658-4488-BD32-66C851CCFBB1}"/>
              </a:ext>
            </a:extLst>
          </p:cNvPr>
          <p:cNvSpPr>
            <a:spLocks noGrp="1"/>
          </p:cNvSpPr>
          <p:nvPr>
            <p:ph type="pic" idx="15" hasCustomPrompt="1"/>
          </p:nvPr>
        </p:nvSpPr>
        <p:spPr>
          <a:xfrm rot="1034171">
            <a:off x="10052759" y="93552"/>
            <a:ext cx="2253284" cy="2389344"/>
          </a:xfrm>
          <a:prstGeom prst="rect">
            <a:avLst/>
          </a:prstGeom>
          <a:solidFill>
            <a:schemeClr val="bg1">
              <a:lumMod val="95000"/>
            </a:schemeClr>
          </a:solidFill>
          <a:ln w="50800">
            <a:solidFill>
              <a:schemeClr val="bg1"/>
            </a:solidFill>
          </a:ln>
        </p:spPr>
        <p:txBody>
          <a:bodyPr anchor="ctr"/>
          <a:lstStyle>
            <a:lvl1pPr marL="0" indent="0" algn="ctr">
              <a:buNone/>
              <a:defRPr sz="14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524478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Contents slid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A4C3A1-9F52-4432-B149-7E51168649A8}"/>
              </a:ext>
            </a:extLst>
          </p:cNvPr>
          <p:cNvSpPr/>
          <p:nvPr userDrawn="1"/>
        </p:nvSpPr>
        <p:spPr>
          <a:xfrm>
            <a:off x="0" y="0"/>
            <a:ext cx="81003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027F6C76-4896-44F3-8F21-E414DEA29247}"/>
              </a:ext>
            </a:extLst>
          </p:cNvPr>
          <p:cNvSpPr>
            <a:spLocks noGrp="1"/>
          </p:cNvSpPr>
          <p:nvPr>
            <p:ph type="pic" idx="13" hasCustomPrompt="1"/>
          </p:nvPr>
        </p:nvSpPr>
        <p:spPr>
          <a:xfrm>
            <a:off x="4611757" y="1162879"/>
            <a:ext cx="6957391" cy="4532244"/>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
        <p:nvSpPr>
          <p:cNvPr id="4" name="Picture Placeholder 2">
            <a:extLst>
              <a:ext uri="{FF2B5EF4-FFF2-40B4-BE49-F238E27FC236}">
                <a16:creationId xmlns:a16="http://schemas.microsoft.com/office/drawing/2014/main" id="{909027E4-0A48-4082-B747-AF6AEEE011AD}"/>
              </a:ext>
            </a:extLst>
          </p:cNvPr>
          <p:cNvSpPr>
            <a:spLocks noGrp="1"/>
          </p:cNvSpPr>
          <p:nvPr>
            <p:ph type="pic" idx="14" hasCustomPrompt="1"/>
          </p:nvPr>
        </p:nvSpPr>
        <p:spPr>
          <a:xfrm rot="20585984">
            <a:off x="3080925" y="3887570"/>
            <a:ext cx="2253284" cy="2389344"/>
          </a:xfrm>
          <a:prstGeom prst="rect">
            <a:avLst/>
          </a:prstGeom>
          <a:solidFill>
            <a:schemeClr val="bg1">
              <a:lumMod val="95000"/>
            </a:schemeClr>
          </a:solidFill>
          <a:ln w="50800">
            <a:solidFill>
              <a:schemeClr val="bg1"/>
            </a:solidFill>
          </a:ln>
        </p:spPr>
        <p:txBody>
          <a:bodyPr anchor="ctr"/>
          <a:lstStyle>
            <a:lvl1pPr marL="0" indent="0" algn="ctr">
              <a:buNone/>
              <a:defRPr sz="14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
        <p:nvSpPr>
          <p:cNvPr id="5" name="Picture Placeholder 2">
            <a:extLst>
              <a:ext uri="{FF2B5EF4-FFF2-40B4-BE49-F238E27FC236}">
                <a16:creationId xmlns:a16="http://schemas.microsoft.com/office/drawing/2014/main" id="{2483AAD0-6658-4488-BD32-66C851CCFBB1}"/>
              </a:ext>
            </a:extLst>
          </p:cNvPr>
          <p:cNvSpPr>
            <a:spLocks noGrp="1"/>
          </p:cNvSpPr>
          <p:nvPr>
            <p:ph type="pic" idx="15" hasCustomPrompt="1"/>
          </p:nvPr>
        </p:nvSpPr>
        <p:spPr>
          <a:xfrm rot="1034171">
            <a:off x="878941" y="3883311"/>
            <a:ext cx="2253284" cy="2389344"/>
          </a:xfrm>
          <a:prstGeom prst="rect">
            <a:avLst/>
          </a:prstGeom>
          <a:solidFill>
            <a:schemeClr val="bg1">
              <a:lumMod val="95000"/>
            </a:schemeClr>
          </a:solidFill>
          <a:ln w="50800">
            <a:solidFill>
              <a:schemeClr val="bg1"/>
            </a:solidFill>
          </a:ln>
        </p:spPr>
        <p:txBody>
          <a:bodyPr anchor="ctr"/>
          <a:lstStyle>
            <a:lvl1pPr marL="0" indent="0" algn="ctr">
              <a:buNone/>
              <a:defRPr sz="14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1087384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_Image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857F3233-410E-4BE2-80B8-54927C5A8F92}"/>
              </a:ext>
            </a:extLst>
          </p:cNvPr>
          <p:cNvSpPr>
            <a:spLocks noGrp="1"/>
          </p:cNvSpPr>
          <p:nvPr>
            <p:ph type="pic" idx="13" hasCustomPrompt="1"/>
          </p:nvPr>
        </p:nvSpPr>
        <p:spPr>
          <a:xfrm>
            <a:off x="0" y="0"/>
            <a:ext cx="12192000" cy="4611757"/>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
        <p:nvSpPr>
          <p:cNvPr id="4" name="Picture Placeholder 2">
            <a:extLst>
              <a:ext uri="{FF2B5EF4-FFF2-40B4-BE49-F238E27FC236}">
                <a16:creationId xmlns:a16="http://schemas.microsoft.com/office/drawing/2014/main" id="{71D6D76B-805B-4558-8007-4EF5CE5ABF86}"/>
              </a:ext>
            </a:extLst>
          </p:cNvPr>
          <p:cNvSpPr>
            <a:spLocks noGrp="1"/>
          </p:cNvSpPr>
          <p:nvPr>
            <p:ph type="pic" idx="14" hasCustomPrompt="1"/>
          </p:nvPr>
        </p:nvSpPr>
        <p:spPr>
          <a:xfrm>
            <a:off x="633707" y="4928985"/>
            <a:ext cx="1533023" cy="1533023"/>
          </a:xfrm>
          <a:prstGeom prst="ellipse">
            <a:avLst/>
          </a:prstGeom>
          <a:solidFill>
            <a:schemeClr val="bg1">
              <a:lumMod val="95000"/>
            </a:schemeClr>
          </a:solidFill>
          <a:ln w="50800">
            <a:noFill/>
          </a:ln>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Picture Placeholder 2">
            <a:extLst>
              <a:ext uri="{FF2B5EF4-FFF2-40B4-BE49-F238E27FC236}">
                <a16:creationId xmlns:a16="http://schemas.microsoft.com/office/drawing/2014/main" id="{16B74A48-2D82-4A65-88CD-A93660E4711B}"/>
              </a:ext>
            </a:extLst>
          </p:cNvPr>
          <p:cNvSpPr>
            <a:spLocks noGrp="1"/>
          </p:cNvSpPr>
          <p:nvPr>
            <p:ph type="pic" idx="15" hasCustomPrompt="1"/>
          </p:nvPr>
        </p:nvSpPr>
        <p:spPr>
          <a:xfrm>
            <a:off x="4464783" y="4928985"/>
            <a:ext cx="1533023" cy="1533023"/>
          </a:xfrm>
          <a:prstGeom prst="ellipse">
            <a:avLst/>
          </a:prstGeom>
          <a:solidFill>
            <a:schemeClr val="bg1">
              <a:lumMod val="95000"/>
            </a:schemeClr>
          </a:solidFill>
          <a:ln w="50800">
            <a:noFill/>
          </a:ln>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a:extLst>
              <a:ext uri="{FF2B5EF4-FFF2-40B4-BE49-F238E27FC236}">
                <a16:creationId xmlns:a16="http://schemas.microsoft.com/office/drawing/2014/main" id="{08C278FC-CD2F-4A6D-820B-A320CE2BA9E9}"/>
              </a:ext>
            </a:extLst>
          </p:cNvPr>
          <p:cNvSpPr>
            <a:spLocks noGrp="1"/>
          </p:cNvSpPr>
          <p:nvPr>
            <p:ph type="pic" idx="16" hasCustomPrompt="1"/>
          </p:nvPr>
        </p:nvSpPr>
        <p:spPr>
          <a:xfrm>
            <a:off x="8295859" y="4928985"/>
            <a:ext cx="1533023" cy="1533023"/>
          </a:xfrm>
          <a:prstGeom prst="ellipse">
            <a:avLst/>
          </a:prstGeom>
          <a:solidFill>
            <a:schemeClr val="bg1">
              <a:lumMod val="95000"/>
            </a:schemeClr>
          </a:solidFill>
          <a:ln w="50800">
            <a:noFill/>
          </a:ln>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70748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Image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857F3233-410E-4BE2-80B8-54927C5A8F92}"/>
              </a:ext>
            </a:extLst>
          </p:cNvPr>
          <p:cNvSpPr>
            <a:spLocks noGrp="1"/>
          </p:cNvSpPr>
          <p:nvPr>
            <p:ph type="pic" idx="13" hasCustomPrompt="1"/>
          </p:nvPr>
        </p:nvSpPr>
        <p:spPr>
          <a:xfrm>
            <a:off x="600075" y="0"/>
            <a:ext cx="2552699" cy="3705225"/>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3" name="Picture Placeholder 2">
            <a:extLst>
              <a:ext uri="{FF2B5EF4-FFF2-40B4-BE49-F238E27FC236}">
                <a16:creationId xmlns:a16="http://schemas.microsoft.com/office/drawing/2014/main" id="{676B55AB-35EA-4733-989A-F2DF60FA020B}"/>
              </a:ext>
            </a:extLst>
          </p:cNvPr>
          <p:cNvSpPr>
            <a:spLocks noGrp="1"/>
          </p:cNvSpPr>
          <p:nvPr>
            <p:ph type="pic" idx="14" hasCustomPrompt="1"/>
          </p:nvPr>
        </p:nvSpPr>
        <p:spPr>
          <a:xfrm>
            <a:off x="600075" y="4610101"/>
            <a:ext cx="2552699" cy="2247900"/>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4" name="Picture Placeholder 2">
            <a:extLst>
              <a:ext uri="{FF2B5EF4-FFF2-40B4-BE49-F238E27FC236}">
                <a16:creationId xmlns:a16="http://schemas.microsoft.com/office/drawing/2014/main" id="{2FC571E0-4A2E-4B70-9758-0D2115D01CE2}"/>
              </a:ext>
            </a:extLst>
          </p:cNvPr>
          <p:cNvSpPr>
            <a:spLocks noGrp="1"/>
          </p:cNvSpPr>
          <p:nvPr>
            <p:ph type="pic" idx="15" hasCustomPrompt="1"/>
          </p:nvPr>
        </p:nvSpPr>
        <p:spPr>
          <a:xfrm>
            <a:off x="3538537" y="3152775"/>
            <a:ext cx="2552699" cy="3705225"/>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Picture Placeholder 2">
            <a:extLst>
              <a:ext uri="{FF2B5EF4-FFF2-40B4-BE49-F238E27FC236}">
                <a16:creationId xmlns:a16="http://schemas.microsoft.com/office/drawing/2014/main" id="{79D65CC2-65E9-4ACE-BB27-B844F37A9EDB}"/>
              </a:ext>
            </a:extLst>
          </p:cNvPr>
          <p:cNvSpPr>
            <a:spLocks noGrp="1"/>
          </p:cNvSpPr>
          <p:nvPr>
            <p:ph type="pic" idx="16" hasCustomPrompt="1"/>
          </p:nvPr>
        </p:nvSpPr>
        <p:spPr>
          <a:xfrm>
            <a:off x="6477000" y="542925"/>
            <a:ext cx="5114925" cy="3705225"/>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3937185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Image slide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673075AB-CEA8-4AC9-9B8C-4238097011F2}"/>
              </a:ext>
            </a:extLst>
          </p:cNvPr>
          <p:cNvSpPr/>
          <p:nvPr userDrawn="1"/>
        </p:nvSpPr>
        <p:spPr>
          <a:xfrm>
            <a:off x="0" y="2447925"/>
            <a:ext cx="12192000" cy="1962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icture Placeholder 12">
            <a:extLst>
              <a:ext uri="{FF2B5EF4-FFF2-40B4-BE49-F238E27FC236}">
                <a16:creationId xmlns:a16="http://schemas.microsoft.com/office/drawing/2014/main" id="{D79E90BF-510F-4CD9-A4FA-D0929A13B6AF}"/>
              </a:ext>
            </a:extLst>
          </p:cNvPr>
          <p:cNvSpPr>
            <a:spLocks noGrp="1"/>
          </p:cNvSpPr>
          <p:nvPr>
            <p:ph type="pic" idx="14" hasCustomPrompt="1"/>
          </p:nvPr>
        </p:nvSpPr>
        <p:spPr>
          <a:xfrm>
            <a:off x="4503325" y="1336039"/>
            <a:ext cx="3094821" cy="4185922"/>
          </a:xfrm>
          <a:custGeom>
            <a:avLst/>
            <a:gdLst>
              <a:gd name="connsiteX0" fmla="*/ 2098012 w 3094821"/>
              <a:gd name="connsiteY0" fmla="*/ 2192304 h 4185922"/>
              <a:gd name="connsiteX1" fmla="*/ 3094821 w 3094821"/>
              <a:gd name="connsiteY1" fmla="*/ 3189113 h 4185922"/>
              <a:gd name="connsiteX2" fmla="*/ 2098012 w 3094821"/>
              <a:gd name="connsiteY2" fmla="*/ 4185922 h 4185922"/>
              <a:gd name="connsiteX3" fmla="*/ 1101203 w 3094821"/>
              <a:gd name="connsiteY3" fmla="*/ 3189113 h 4185922"/>
              <a:gd name="connsiteX4" fmla="*/ 996809 w 3094821"/>
              <a:gd name="connsiteY4" fmla="*/ 1091101 h 4185922"/>
              <a:gd name="connsiteX5" fmla="*/ 1993617 w 3094821"/>
              <a:gd name="connsiteY5" fmla="*/ 2087909 h 4185922"/>
              <a:gd name="connsiteX6" fmla="*/ 996809 w 3094821"/>
              <a:gd name="connsiteY6" fmla="*/ 3084718 h 4185922"/>
              <a:gd name="connsiteX7" fmla="*/ 0 w 3094821"/>
              <a:gd name="connsiteY7" fmla="*/ 2087909 h 4185922"/>
              <a:gd name="connsiteX8" fmla="*/ 2087910 w 3094821"/>
              <a:gd name="connsiteY8" fmla="*/ 0 h 4185922"/>
              <a:gd name="connsiteX9" fmla="*/ 3084718 w 3094821"/>
              <a:gd name="connsiteY9" fmla="*/ 996808 h 4185922"/>
              <a:gd name="connsiteX10" fmla="*/ 2087910 w 3094821"/>
              <a:gd name="connsiteY10" fmla="*/ 1993616 h 4185922"/>
              <a:gd name="connsiteX11" fmla="*/ 1091101 w 3094821"/>
              <a:gd name="connsiteY11" fmla="*/ 996808 h 4185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94821" h="4185922">
                <a:moveTo>
                  <a:pt x="2098012" y="2192304"/>
                </a:moveTo>
                <a:lnTo>
                  <a:pt x="3094821" y="3189113"/>
                </a:lnTo>
                <a:lnTo>
                  <a:pt x="2098012" y="4185922"/>
                </a:lnTo>
                <a:lnTo>
                  <a:pt x="1101203" y="3189113"/>
                </a:lnTo>
                <a:close/>
                <a:moveTo>
                  <a:pt x="996809" y="1091101"/>
                </a:moveTo>
                <a:lnTo>
                  <a:pt x="1993617" y="2087909"/>
                </a:lnTo>
                <a:lnTo>
                  <a:pt x="996809" y="3084718"/>
                </a:lnTo>
                <a:lnTo>
                  <a:pt x="0" y="2087909"/>
                </a:lnTo>
                <a:close/>
                <a:moveTo>
                  <a:pt x="2087910" y="0"/>
                </a:moveTo>
                <a:lnTo>
                  <a:pt x="3084718" y="996808"/>
                </a:lnTo>
                <a:lnTo>
                  <a:pt x="2087910" y="1993616"/>
                </a:lnTo>
                <a:lnTo>
                  <a:pt x="1091101" y="996808"/>
                </a:lnTo>
                <a:close/>
              </a:path>
            </a:pathLst>
          </a:custGeom>
          <a:solidFill>
            <a:schemeClr val="bg1">
              <a:lumMod val="95000"/>
            </a:schemeClr>
          </a:solidFill>
        </p:spPr>
        <p:txBody>
          <a:bodyPr wrap="square" anchor="ctr">
            <a:noAutofit/>
          </a:bodyP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2" name="Picture Placeholder 11">
            <a:extLst>
              <a:ext uri="{FF2B5EF4-FFF2-40B4-BE49-F238E27FC236}">
                <a16:creationId xmlns:a16="http://schemas.microsoft.com/office/drawing/2014/main" id="{F696DB36-3325-4ABD-A030-3CC56F701C29}"/>
              </a:ext>
            </a:extLst>
          </p:cNvPr>
          <p:cNvSpPr>
            <a:spLocks noGrp="1"/>
          </p:cNvSpPr>
          <p:nvPr>
            <p:ph type="pic" idx="13" hasCustomPrompt="1"/>
          </p:nvPr>
        </p:nvSpPr>
        <p:spPr>
          <a:xfrm>
            <a:off x="6696706" y="849422"/>
            <a:ext cx="5159157" cy="5159157"/>
          </a:xfrm>
          <a:custGeom>
            <a:avLst/>
            <a:gdLst>
              <a:gd name="connsiteX0" fmla="*/ 2579578 w 5159157"/>
              <a:gd name="connsiteY0" fmla="*/ 0 h 5159157"/>
              <a:gd name="connsiteX1" fmla="*/ 5159157 w 5159157"/>
              <a:gd name="connsiteY1" fmla="*/ 2579579 h 5159157"/>
              <a:gd name="connsiteX2" fmla="*/ 2579578 w 5159157"/>
              <a:gd name="connsiteY2" fmla="*/ 5159157 h 5159157"/>
              <a:gd name="connsiteX3" fmla="*/ 0 w 5159157"/>
              <a:gd name="connsiteY3" fmla="*/ 2579579 h 5159157"/>
            </a:gdLst>
            <a:ahLst/>
            <a:cxnLst>
              <a:cxn ang="0">
                <a:pos x="connsiteX0" y="connsiteY0"/>
              </a:cxn>
              <a:cxn ang="0">
                <a:pos x="connsiteX1" y="connsiteY1"/>
              </a:cxn>
              <a:cxn ang="0">
                <a:pos x="connsiteX2" y="connsiteY2"/>
              </a:cxn>
              <a:cxn ang="0">
                <a:pos x="connsiteX3" y="connsiteY3"/>
              </a:cxn>
            </a:cxnLst>
            <a:rect l="l" t="t" r="r" b="b"/>
            <a:pathLst>
              <a:path w="5159157" h="5159157">
                <a:moveTo>
                  <a:pt x="2579578" y="0"/>
                </a:moveTo>
                <a:lnTo>
                  <a:pt x="5159157" y="2579579"/>
                </a:lnTo>
                <a:lnTo>
                  <a:pt x="2579578" y="5159157"/>
                </a:lnTo>
                <a:lnTo>
                  <a:pt x="0" y="2579579"/>
                </a:lnTo>
                <a:close/>
              </a:path>
            </a:pathLst>
          </a:custGeom>
          <a:solidFill>
            <a:schemeClr val="bg1">
              <a:lumMod val="95000"/>
            </a:schemeClr>
          </a:solidFill>
        </p:spPr>
        <p:txBody>
          <a:bodyPr wrap="square" anchor="ctr">
            <a:noAutofit/>
          </a:bodyP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989992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6597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9_Image slide layout">
    <p:spTree>
      <p:nvGrpSpPr>
        <p:cNvPr id="1" name=""/>
        <p:cNvGrpSpPr/>
        <p:nvPr/>
      </p:nvGrpSpPr>
      <p:grpSpPr>
        <a:xfrm>
          <a:off x="0" y="0"/>
          <a:ext cx="0" cy="0"/>
          <a:chOff x="0" y="0"/>
          <a:chExt cx="0" cy="0"/>
        </a:xfrm>
      </p:grpSpPr>
      <p:sp>
        <p:nvSpPr>
          <p:cNvPr id="3" name="Rectangle 9">
            <a:extLst>
              <a:ext uri="{FF2B5EF4-FFF2-40B4-BE49-F238E27FC236}">
                <a16:creationId xmlns:a16="http://schemas.microsoft.com/office/drawing/2014/main" id="{7541ADEF-1E4E-43DD-92A6-4DD1BEE0C3FA}"/>
              </a:ext>
            </a:extLst>
          </p:cNvPr>
          <p:cNvSpPr/>
          <p:nvPr userDrawn="1"/>
        </p:nvSpPr>
        <p:spPr>
          <a:xfrm>
            <a:off x="1414" y="5702527"/>
            <a:ext cx="12190587" cy="2088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endParaRPr>
          </a:p>
        </p:txBody>
      </p:sp>
      <p:sp>
        <p:nvSpPr>
          <p:cNvPr id="4" name="Rectangle 10">
            <a:extLst>
              <a:ext uri="{FF2B5EF4-FFF2-40B4-BE49-F238E27FC236}">
                <a16:creationId xmlns:a16="http://schemas.microsoft.com/office/drawing/2014/main" id="{14A1CBB5-2E4E-44A7-B8C0-564929AD29FE}"/>
              </a:ext>
            </a:extLst>
          </p:cNvPr>
          <p:cNvSpPr/>
          <p:nvPr userDrawn="1"/>
        </p:nvSpPr>
        <p:spPr>
          <a:xfrm>
            <a:off x="1414" y="6035177"/>
            <a:ext cx="12190587" cy="208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endParaRPr>
          </a:p>
        </p:txBody>
      </p:sp>
      <p:sp>
        <p:nvSpPr>
          <p:cNvPr id="5" name="Rectangle 11">
            <a:extLst>
              <a:ext uri="{FF2B5EF4-FFF2-40B4-BE49-F238E27FC236}">
                <a16:creationId xmlns:a16="http://schemas.microsoft.com/office/drawing/2014/main" id="{E40BFC12-919E-46D9-8671-36DE4F33B855}"/>
              </a:ext>
            </a:extLst>
          </p:cNvPr>
          <p:cNvSpPr/>
          <p:nvPr userDrawn="1"/>
        </p:nvSpPr>
        <p:spPr>
          <a:xfrm>
            <a:off x="1414" y="5369877"/>
            <a:ext cx="12190587" cy="2088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endParaRPr>
          </a:p>
        </p:txBody>
      </p:sp>
      <p:sp>
        <p:nvSpPr>
          <p:cNvPr id="6" name="Rectangle 12">
            <a:extLst>
              <a:ext uri="{FF2B5EF4-FFF2-40B4-BE49-F238E27FC236}">
                <a16:creationId xmlns:a16="http://schemas.microsoft.com/office/drawing/2014/main" id="{625C9658-DF2A-4CB3-953E-8206CF365BD7}"/>
              </a:ext>
            </a:extLst>
          </p:cNvPr>
          <p:cNvSpPr/>
          <p:nvPr userDrawn="1"/>
        </p:nvSpPr>
        <p:spPr>
          <a:xfrm>
            <a:off x="1414" y="5037227"/>
            <a:ext cx="12190587" cy="2088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latin typeface="+mn-lt"/>
            </a:endParaRPr>
          </a:p>
        </p:txBody>
      </p:sp>
      <p:grpSp>
        <p:nvGrpSpPr>
          <p:cNvPr id="8" name="Group 7">
            <a:extLst>
              <a:ext uri="{FF2B5EF4-FFF2-40B4-BE49-F238E27FC236}">
                <a16:creationId xmlns:a16="http://schemas.microsoft.com/office/drawing/2014/main" id="{50F51F95-9F39-4F8B-A958-25CA10F420E1}"/>
              </a:ext>
            </a:extLst>
          </p:cNvPr>
          <p:cNvGrpSpPr/>
          <p:nvPr userDrawn="1"/>
        </p:nvGrpSpPr>
        <p:grpSpPr>
          <a:xfrm>
            <a:off x="6979778" y="1071223"/>
            <a:ext cx="4467224" cy="5464388"/>
            <a:chOff x="6446339" y="1280897"/>
            <a:chExt cx="4320717" cy="5285178"/>
          </a:xfrm>
        </p:grpSpPr>
        <p:sp>
          <p:nvSpPr>
            <p:cNvPr id="9" name="Freeform: Shape 8">
              <a:extLst>
                <a:ext uri="{FF2B5EF4-FFF2-40B4-BE49-F238E27FC236}">
                  <a16:creationId xmlns:a16="http://schemas.microsoft.com/office/drawing/2014/main" id="{05BC7AA1-EC2F-4EED-9B06-3FAD3EAB6196}"/>
                </a:ext>
              </a:extLst>
            </p:cNvPr>
            <p:cNvSpPr/>
            <p:nvPr/>
          </p:nvSpPr>
          <p:spPr>
            <a:xfrm>
              <a:off x="7360122" y="5629227"/>
              <a:ext cx="2033648" cy="936848"/>
            </a:xfrm>
            <a:custGeom>
              <a:avLst/>
              <a:gdLst>
                <a:gd name="connsiteX0" fmla="*/ 448273 w 847725"/>
                <a:gd name="connsiteY0" fmla="*/ 7144 h 390525"/>
                <a:gd name="connsiteX1" fmla="*/ 464466 w 847725"/>
                <a:gd name="connsiteY1" fmla="*/ 184309 h 390525"/>
                <a:gd name="connsiteX2" fmla="*/ 452083 w 847725"/>
                <a:gd name="connsiteY2" fmla="*/ 224314 h 390525"/>
                <a:gd name="connsiteX3" fmla="*/ 352071 w 847725"/>
                <a:gd name="connsiteY3" fmla="*/ 269081 h 390525"/>
                <a:gd name="connsiteX4" fmla="*/ 30126 w 847725"/>
                <a:gd name="connsiteY4" fmla="*/ 283369 h 390525"/>
                <a:gd name="connsiteX5" fmla="*/ 7266 w 847725"/>
                <a:gd name="connsiteY5" fmla="*/ 285274 h 390525"/>
                <a:gd name="connsiteX6" fmla="*/ 12981 w 847725"/>
                <a:gd name="connsiteY6" fmla="*/ 292894 h 390525"/>
                <a:gd name="connsiteX7" fmla="*/ 439701 w 847725"/>
                <a:gd name="connsiteY7" fmla="*/ 384334 h 390525"/>
                <a:gd name="connsiteX8" fmla="*/ 455893 w 847725"/>
                <a:gd name="connsiteY8" fmla="*/ 385286 h 390525"/>
                <a:gd name="connsiteX9" fmla="*/ 829273 w 847725"/>
                <a:gd name="connsiteY9" fmla="*/ 321469 h 390525"/>
                <a:gd name="connsiteX10" fmla="*/ 797841 w 847725"/>
                <a:gd name="connsiteY10" fmla="*/ 52864 h 390525"/>
                <a:gd name="connsiteX11" fmla="*/ 448273 w 847725"/>
                <a:gd name="connsiteY11" fmla="*/ 7144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47725" h="390525">
                  <a:moveTo>
                    <a:pt x="448273" y="7144"/>
                  </a:moveTo>
                  <a:cubicBezTo>
                    <a:pt x="460656" y="89059"/>
                    <a:pt x="469228" y="136684"/>
                    <a:pt x="464466" y="184309"/>
                  </a:cubicBezTo>
                  <a:cubicBezTo>
                    <a:pt x="463513" y="196691"/>
                    <a:pt x="460656" y="208121"/>
                    <a:pt x="452083" y="224314"/>
                  </a:cubicBezTo>
                  <a:cubicBezTo>
                    <a:pt x="433033" y="261461"/>
                    <a:pt x="379693" y="268129"/>
                    <a:pt x="352071" y="269081"/>
                  </a:cubicBezTo>
                  <a:cubicBezTo>
                    <a:pt x="256821" y="270986"/>
                    <a:pt x="63463" y="282416"/>
                    <a:pt x="30126" y="283369"/>
                  </a:cubicBezTo>
                  <a:cubicBezTo>
                    <a:pt x="26316" y="283369"/>
                    <a:pt x="5361" y="283369"/>
                    <a:pt x="7266" y="285274"/>
                  </a:cubicBezTo>
                  <a:cubicBezTo>
                    <a:pt x="8218" y="286226"/>
                    <a:pt x="12981" y="292894"/>
                    <a:pt x="12981" y="292894"/>
                  </a:cubicBezTo>
                  <a:cubicBezTo>
                    <a:pt x="24411" y="308134"/>
                    <a:pt x="381598" y="373856"/>
                    <a:pt x="439701" y="384334"/>
                  </a:cubicBezTo>
                  <a:cubicBezTo>
                    <a:pt x="445416" y="385286"/>
                    <a:pt x="450178" y="385286"/>
                    <a:pt x="455893" y="385286"/>
                  </a:cubicBezTo>
                  <a:cubicBezTo>
                    <a:pt x="508281" y="381476"/>
                    <a:pt x="794983" y="355759"/>
                    <a:pt x="829273" y="321469"/>
                  </a:cubicBezTo>
                  <a:cubicBezTo>
                    <a:pt x="870231" y="279559"/>
                    <a:pt x="827368" y="142399"/>
                    <a:pt x="797841" y="52864"/>
                  </a:cubicBezTo>
                  <a:cubicBezTo>
                    <a:pt x="810223" y="42386"/>
                    <a:pt x="634963" y="21431"/>
                    <a:pt x="448273" y="7144"/>
                  </a:cubicBezTo>
                  <a:close/>
                </a:path>
              </a:pathLst>
            </a:custGeom>
            <a:solidFill>
              <a:srgbClr val="B3B3B3"/>
            </a:solid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867AA5A2-602C-49AE-BF5C-D3DD14BAD373}"/>
                </a:ext>
              </a:extLst>
            </p:cNvPr>
            <p:cNvSpPr/>
            <p:nvPr/>
          </p:nvSpPr>
          <p:spPr>
            <a:xfrm>
              <a:off x="7358820" y="5629227"/>
              <a:ext cx="1987948" cy="913998"/>
            </a:xfrm>
            <a:custGeom>
              <a:avLst/>
              <a:gdLst>
                <a:gd name="connsiteX0" fmla="*/ 436434 w 828675"/>
                <a:gd name="connsiteY0" fmla="*/ 7144 h 381000"/>
                <a:gd name="connsiteX1" fmla="*/ 452626 w 828675"/>
                <a:gd name="connsiteY1" fmla="*/ 178594 h 381000"/>
                <a:gd name="connsiteX2" fmla="*/ 440244 w 828675"/>
                <a:gd name="connsiteY2" fmla="*/ 217646 h 381000"/>
                <a:gd name="connsiteX3" fmla="*/ 342136 w 828675"/>
                <a:gd name="connsiteY3" fmla="*/ 260509 h 381000"/>
                <a:gd name="connsiteX4" fmla="*/ 11619 w 828675"/>
                <a:gd name="connsiteY4" fmla="*/ 281464 h 381000"/>
                <a:gd name="connsiteX5" fmla="*/ 428814 w 828675"/>
                <a:gd name="connsiteY5" fmla="*/ 372904 h 381000"/>
                <a:gd name="connsiteX6" fmla="*/ 444054 w 828675"/>
                <a:gd name="connsiteY6" fmla="*/ 373856 h 381000"/>
                <a:gd name="connsiteX7" fmla="*/ 813624 w 828675"/>
                <a:gd name="connsiteY7" fmla="*/ 311944 h 381000"/>
                <a:gd name="connsiteX8" fmla="*/ 782191 w 828675"/>
                <a:gd name="connsiteY8" fmla="*/ 52864 h 381000"/>
                <a:gd name="connsiteX9" fmla="*/ 436434 w 828675"/>
                <a:gd name="connsiteY9" fmla="*/ 7144 h 38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675" h="381000">
                  <a:moveTo>
                    <a:pt x="436434" y="7144"/>
                  </a:moveTo>
                  <a:cubicBezTo>
                    <a:pt x="448816" y="86201"/>
                    <a:pt x="457389" y="131921"/>
                    <a:pt x="452626" y="178594"/>
                  </a:cubicBezTo>
                  <a:cubicBezTo>
                    <a:pt x="451674" y="190976"/>
                    <a:pt x="448816" y="201454"/>
                    <a:pt x="440244" y="217646"/>
                  </a:cubicBezTo>
                  <a:cubicBezTo>
                    <a:pt x="421194" y="252889"/>
                    <a:pt x="367854" y="260509"/>
                    <a:pt x="342136" y="260509"/>
                  </a:cubicBezTo>
                  <a:cubicBezTo>
                    <a:pt x="269746" y="262414"/>
                    <a:pt x="43051" y="274796"/>
                    <a:pt x="11619" y="281464"/>
                  </a:cubicBezTo>
                  <a:cubicBezTo>
                    <a:pt x="-39816" y="292894"/>
                    <a:pt x="367854" y="362426"/>
                    <a:pt x="428814" y="372904"/>
                  </a:cubicBezTo>
                  <a:cubicBezTo>
                    <a:pt x="433576" y="373856"/>
                    <a:pt x="439291" y="373856"/>
                    <a:pt x="444054" y="373856"/>
                  </a:cubicBezTo>
                  <a:cubicBezTo>
                    <a:pt x="494536" y="370046"/>
                    <a:pt x="779334" y="346234"/>
                    <a:pt x="813624" y="311944"/>
                  </a:cubicBezTo>
                  <a:cubicBezTo>
                    <a:pt x="853629" y="271939"/>
                    <a:pt x="811719" y="139541"/>
                    <a:pt x="782191" y="52864"/>
                  </a:cubicBezTo>
                  <a:cubicBezTo>
                    <a:pt x="793621" y="41434"/>
                    <a:pt x="620266" y="20479"/>
                    <a:pt x="436434" y="7144"/>
                  </a:cubicBezTo>
                  <a:close/>
                </a:path>
              </a:pathLst>
            </a:custGeom>
            <a:solidFill>
              <a:srgbClr val="CCCCCC"/>
            </a:solid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AFFBCCC8-A8AF-4EE9-BF70-AA0143034A37}"/>
                </a:ext>
              </a:extLst>
            </p:cNvPr>
            <p:cNvSpPr/>
            <p:nvPr/>
          </p:nvSpPr>
          <p:spPr>
            <a:xfrm>
              <a:off x="6448412" y="1280897"/>
              <a:ext cx="4318644" cy="4592842"/>
            </a:xfrm>
            <a:custGeom>
              <a:avLst/>
              <a:gdLst>
                <a:gd name="connsiteX0" fmla="*/ 1610322 w 1800225"/>
                <a:gd name="connsiteY0" fmla="*/ 1912136 h 1914525"/>
                <a:gd name="connsiteX1" fmla="*/ 53937 w 1800225"/>
                <a:gd name="connsiteY1" fmla="*/ 1736876 h 1914525"/>
                <a:gd name="connsiteX2" fmla="*/ 7264 w 1800225"/>
                <a:gd name="connsiteY2" fmla="*/ 1681631 h 1914525"/>
                <a:gd name="connsiteX3" fmla="*/ 66319 w 1800225"/>
                <a:gd name="connsiteY3" fmla="*/ 529106 h 1914525"/>
                <a:gd name="connsiteX4" fmla="*/ 107277 w 1800225"/>
                <a:gd name="connsiteY4" fmla="*/ 432903 h 1914525"/>
                <a:gd name="connsiteX5" fmla="*/ 1729384 w 1800225"/>
                <a:gd name="connsiteY5" fmla="*/ 9041 h 1914525"/>
                <a:gd name="connsiteX6" fmla="*/ 1797012 w 1800225"/>
                <a:gd name="connsiteY6" fmla="*/ 63333 h 1914525"/>
                <a:gd name="connsiteX7" fmla="*/ 1691284 w 1800225"/>
                <a:gd name="connsiteY7" fmla="*/ 1844508 h 1914525"/>
                <a:gd name="connsiteX8" fmla="*/ 1610322 w 1800225"/>
                <a:gd name="connsiteY8" fmla="*/ 1912136 h 1914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0225" h="1914525">
                  <a:moveTo>
                    <a:pt x="1610322" y="1912136"/>
                  </a:moveTo>
                  <a:lnTo>
                    <a:pt x="53937" y="1736876"/>
                  </a:lnTo>
                  <a:cubicBezTo>
                    <a:pt x="26314" y="1734018"/>
                    <a:pt x="5359" y="1709253"/>
                    <a:pt x="7264" y="1681631"/>
                  </a:cubicBezTo>
                  <a:lnTo>
                    <a:pt x="66319" y="529106"/>
                  </a:lnTo>
                  <a:cubicBezTo>
                    <a:pt x="68224" y="458621"/>
                    <a:pt x="84417" y="438618"/>
                    <a:pt x="107277" y="432903"/>
                  </a:cubicBezTo>
                  <a:lnTo>
                    <a:pt x="1729384" y="9041"/>
                  </a:lnTo>
                  <a:cubicBezTo>
                    <a:pt x="1764627" y="-484"/>
                    <a:pt x="1798917" y="27138"/>
                    <a:pt x="1797012" y="63333"/>
                  </a:cubicBezTo>
                  <a:lnTo>
                    <a:pt x="1691284" y="1844508"/>
                  </a:lnTo>
                  <a:cubicBezTo>
                    <a:pt x="1687474" y="1885466"/>
                    <a:pt x="1651279" y="1915946"/>
                    <a:pt x="1610322" y="1912136"/>
                  </a:cubicBezTo>
                  <a:close/>
                </a:path>
              </a:pathLst>
            </a:custGeom>
            <a:solidFill>
              <a:srgbClr val="CCCCCC"/>
            </a:solid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8C69B09D-4297-49EC-976D-6841A2696FF1}"/>
                </a:ext>
              </a:extLst>
            </p:cNvPr>
            <p:cNvSpPr/>
            <p:nvPr/>
          </p:nvSpPr>
          <p:spPr>
            <a:xfrm>
              <a:off x="6464696" y="1280897"/>
              <a:ext cx="4250094" cy="3998744"/>
            </a:xfrm>
            <a:custGeom>
              <a:avLst/>
              <a:gdLst>
                <a:gd name="connsiteX0" fmla="*/ 1678781 w 1771650"/>
                <a:gd name="connsiteY0" fmla="*/ 1664486 h 1666875"/>
                <a:gd name="connsiteX1" fmla="*/ 7144 w 1771650"/>
                <a:gd name="connsiteY1" fmla="*/ 1552091 h 1666875"/>
                <a:gd name="connsiteX2" fmla="*/ 58579 w 1771650"/>
                <a:gd name="connsiteY2" fmla="*/ 482433 h 1666875"/>
                <a:gd name="connsiteX3" fmla="*/ 98584 w 1771650"/>
                <a:gd name="connsiteY3" fmla="*/ 432903 h 1666875"/>
                <a:gd name="connsiteX4" fmla="*/ 1705451 w 1771650"/>
                <a:gd name="connsiteY4" fmla="*/ 9041 h 1666875"/>
                <a:gd name="connsiteX5" fmla="*/ 1772126 w 1771650"/>
                <a:gd name="connsiteY5" fmla="*/ 63333 h 1666875"/>
                <a:gd name="connsiteX6" fmla="*/ 1678781 w 1771650"/>
                <a:gd name="connsiteY6" fmla="*/ 1664486 h 1666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650" h="1666875">
                  <a:moveTo>
                    <a:pt x="1678781" y="1664486"/>
                  </a:moveTo>
                  <a:lnTo>
                    <a:pt x="7144" y="1552091"/>
                  </a:lnTo>
                  <a:lnTo>
                    <a:pt x="58579" y="482433"/>
                  </a:lnTo>
                  <a:cubicBezTo>
                    <a:pt x="59531" y="459573"/>
                    <a:pt x="75724" y="439571"/>
                    <a:pt x="98584" y="432903"/>
                  </a:cubicBezTo>
                  <a:lnTo>
                    <a:pt x="1705451" y="9041"/>
                  </a:lnTo>
                  <a:cubicBezTo>
                    <a:pt x="1740694" y="-484"/>
                    <a:pt x="1774984" y="27138"/>
                    <a:pt x="1772126" y="63333"/>
                  </a:cubicBezTo>
                  <a:lnTo>
                    <a:pt x="1678781" y="1664486"/>
                  </a:lnTo>
                  <a:close/>
                </a:path>
              </a:pathLst>
            </a:custGeom>
            <a:solidFill>
              <a:srgbClr val="1A1A1A"/>
            </a:soli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99036A40-5C02-4306-AC84-CB85976F52E7}"/>
                </a:ext>
              </a:extLst>
            </p:cNvPr>
            <p:cNvSpPr/>
            <p:nvPr/>
          </p:nvSpPr>
          <p:spPr>
            <a:xfrm>
              <a:off x="6572092" y="1577928"/>
              <a:ext cx="3907345" cy="3404644"/>
            </a:xfrm>
            <a:custGeom>
              <a:avLst/>
              <a:gdLst>
                <a:gd name="connsiteX0" fmla="*/ 1539716 w 1628775"/>
                <a:gd name="connsiteY0" fmla="*/ 1416844 h 1419225"/>
                <a:gd name="connsiteX1" fmla="*/ 7144 w 1628775"/>
                <a:gd name="connsiteY1" fmla="*/ 1357789 h 1419225"/>
                <a:gd name="connsiteX2" fmla="*/ 57626 w 1628775"/>
                <a:gd name="connsiteY2" fmla="*/ 363379 h 1419225"/>
                <a:gd name="connsiteX3" fmla="*/ 1628299 w 1628775"/>
                <a:gd name="connsiteY3" fmla="*/ 7144 h 1419225"/>
              </a:gdLst>
              <a:ahLst/>
              <a:cxnLst>
                <a:cxn ang="0">
                  <a:pos x="connsiteX0" y="connsiteY0"/>
                </a:cxn>
                <a:cxn ang="0">
                  <a:pos x="connsiteX1" y="connsiteY1"/>
                </a:cxn>
                <a:cxn ang="0">
                  <a:pos x="connsiteX2" y="connsiteY2"/>
                </a:cxn>
                <a:cxn ang="0">
                  <a:pos x="connsiteX3" y="connsiteY3"/>
                </a:cxn>
              </a:cxnLst>
              <a:rect l="l" t="t" r="r" b="b"/>
              <a:pathLst>
                <a:path w="1628775" h="1419225">
                  <a:moveTo>
                    <a:pt x="1539716" y="1416844"/>
                  </a:moveTo>
                  <a:lnTo>
                    <a:pt x="7144" y="1357789"/>
                  </a:lnTo>
                  <a:lnTo>
                    <a:pt x="57626" y="363379"/>
                  </a:lnTo>
                  <a:lnTo>
                    <a:pt x="1628299" y="7144"/>
                  </a:lnTo>
                  <a:close/>
                </a:path>
              </a:pathLst>
            </a:custGeom>
            <a:solidFill>
              <a:srgbClr val="E6E6E6"/>
            </a:solid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97C1FE51-50C6-4AC7-A369-B51BD0699335}"/>
                </a:ext>
              </a:extLst>
            </p:cNvPr>
            <p:cNvSpPr/>
            <p:nvPr/>
          </p:nvSpPr>
          <p:spPr>
            <a:xfrm>
              <a:off x="6446339" y="4996281"/>
              <a:ext cx="4044444" cy="868298"/>
            </a:xfrm>
            <a:custGeom>
              <a:avLst/>
              <a:gdLst>
                <a:gd name="connsiteX0" fmla="*/ 13844 w 1685925"/>
                <a:gd name="connsiteY0" fmla="*/ 7144 h 361950"/>
                <a:gd name="connsiteX1" fmla="*/ 7176 w 1685925"/>
                <a:gd name="connsiteY1" fmla="*/ 133826 h 361950"/>
                <a:gd name="connsiteX2" fmla="*/ 53849 w 1685925"/>
                <a:gd name="connsiteY2" fmla="*/ 189071 h 361950"/>
                <a:gd name="connsiteX3" fmla="*/ 1597851 w 1685925"/>
                <a:gd name="connsiteY3" fmla="*/ 363379 h 361950"/>
                <a:gd name="connsiteX4" fmla="*/ 1675956 w 1685925"/>
                <a:gd name="connsiteY4" fmla="*/ 296704 h 361950"/>
                <a:gd name="connsiteX5" fmla="*/ 1686434 w 1685925"/>
                <a:gd name="connsiteY5" fmla="*/ 111919 h 361950"/>
                <a:gd name="connsiteX6" fmla="*/ 13844 w 1685925"/>
                <a:gd name="connsiteY6" fmla="*/ 7144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5925" h="361950">
                  <a:moveTo>
                    <a:pt x="13844" y="7144"/>
                  </a:moveTo>
                  <a:lnTo>
                    <a:pt x="7176" y="133826"/>
                  </a:lnTo>
                  <a:cubicBezTo>
                    <a:pt x="6224" y="161449"/>
                    <a:pt x="26226" y="186214"/>
                    <a:pt x="53849" y="189071"/>
                  </a:cubicBezTo>
                  <a:lnTo>
                    <a:pt x="1597851" y="363379"/>
                  </a:lnTo>
                  <a:cubicBezTo>
                    <a:pt x="1637856" y="368141"/>
                    <a:pt x="1674051" y="337661"/>
                    <a:pt x="1675956" y="296704"/>
                  </a:cubicBezTo>
                  <a:lnTo>
                    <a:pt x="1686434" y="111919"/>
                  </a:lnTo>
                  <a:lnTo>
                    <a:pt x="13844" y="7144"/>
                  </a:lnTo>
                  <a:close/>
                </a:path>
              </a:pathLst>
            </a:custGeom>
            <a:solidFill>
              <a:srgbClr val="B3B3B3"/>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554BD12E-1FB9-42BE-87F4-23BF81D7633E}"/>
                </a:ext>
              </a:extLst>
            </p:cNvPr>
            <p:cNvSpPr/>
            <p:nvPr/>
          </p:nvSpPr>
          <p:spPr>
            <a:xfrm>
              <a:off x="7715310" y="1593115"/>
              <a:ext cx="2775473" cy="3394037"/>
            </a:xfrm>
            <a:custGeom>
              <a:avLst/>
              <a:gdLst>
                <a:gd name="connsiteX0" fmla="*/ 1425389 w 2775473"/>
                <a:gd name="connsiteY0" fmla="*/ 306593 h 3394037"/>
                <a:gd name="connsiteX1" fmla="*/ 2775473 w 2775473"/>
                <a:gd name="connsiteY1" fmla="*/ 0 h 3394037"/>
                <a:gd name="connsiteX2" fmla="*/ 2565699 w 2775473"/>
                <a:gd name="connsiteY2" fmla="*/ 3394037 h 3394037"/>
                <a:gd name="connsiteX3" fmla="*/ 0 w 2775473"/>
                <a:gd name="connsiteY3" fmla="*/ 3281082 h 3394037"/>
                <a:gd name="connsiteX4" fmla="*/ 1425389 w 2775473"/>
                <a:gd name="connsiteY4" fmla="*/ 306593 h 3394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5473" h="3394037">
                  <a:moveTo>
                    <a:pt x="1425389" y="306593"/>
                  </a:moveTo>
                  <a:lnTo>
                    <a:pt x="2775473" y="0"/>
                  </a:lnTo>
                  <a:lnTo>
                    <a:pt x="2565699" y="3394037"/>
                  </a:lnTo>
                  <a:lnTo>
                    <a:pt x="0" y="3281082"/>
                  </a:lnTo>
                  <a:lnTo>
                    <a:pt x="1425389" y="306593"/>
                  </a:lnTo>
                  <a:close/>
                </a:path>
              </a:pathLst>
            </a:custGeom>
            <a:solidFill>
              <a:srgbClr val="999999">
                <a:alpha val="10000"/>
              </a:srgbClr>
            </a:solid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a:solidFill>
                  <a:schemeClr val="tx1"/>
                </a:solidFill>
              </a:endParaRPr>
            </a:p>
          </p:txBody>
        </p:sp>
      </p:grpSp>
      <p:sp>
        <p:nvSpPr>
          <p:cNvPr id="7" name="그림 개체 틀 2">
            <a:extLst>
              <a:ext uri="{FF2B5EF4-FFF2-40B4-BE49-F238E27FC236}">
                <a16:creationId xmlns:a16="http://schemas.microsoft.com/office/drawing/2014/main" id="{E5A0E3E3-F902-41E1-91A1-E9AEFE7BA945}"/>
              </a:ext>
            </a:extLst>
          </p:cNvPr>
          <p:cNvSpPr>
            <a:spLocks noGrp="1"/>
          </p:cNvSpPr>
          <p:nvPr>
            <p:ph type="pic" sz="quarter" idx="10" hasCustomPrompt="1"/>
          </p:nvPr>
        </p:nvSpPr>
        <p:spPr>
          <a:xfrm>
            <a:off x="7109795" y="1300119"/>
            <a:ext cx="4095290" cy="3612469"/>
          </a:xfrm>
          <a:custGeom>
            <a:avLst/>
            <a:gdLst>
              <a:gd name="connsiteX0" fmla="*/ 0 w 4495800"/>
              <a:gd name="connsiteY0" fmla="*/ 0 h 2593057"/>
              <a:gd name="connsiteX1" fmla="*/ 4495800 w 4495800"/>
              <a:gd name="connsiteY1" fmla="*/ 0 h 2593057"/>
              <a:gd name="connsiteX2" fmla="*/ 4495800 w 4495800"/>
              <a:gd name="connsiteY2" fmla="*/ 2593057 h 2593057"/>
              <a:gd name="connsiteX3" fmla="*/ 0 w 4495800"/>
              <a:gd name="connsiteY3" fmla="*/ 2593057 h 2593057"/>
              <a:gd name="connsiteX4" fmla="*/ 0 w 4495800"/>
              <a:gd name="connsiteY4" fmla="*/ 0 h 2593057"/>
              <a:gd name="connsiteX0" fmla="*/ 0 w 4495800"/>
              <a:gd name="connsiteY0" fmla="*/ 656948 h 3250005"/>
              <a:gd name="connsiteX1" fmla="*/ 2951085 w 4495800"/>
              <a:gd name="connsiteY1" fmla="*/ 0 h 3250005"/>
              <a:gd name="connsiteX2" fmla="*/ 4495800 w 4495800"/>
              <a:gd name="connsiteY2" fmla="*/ 3250005 h 3250005"/>
              <a:gd name="connsiteX3" fmla="*/ 0 w 4495800"/>
              <a:gd name="connsiteY3" fmla="*/ 3250005 h 3250005"/>
              <a:gd name="connsiteX4" fmla="*/ 0 w 4495800"/>
              <a:gd name="connsiteY4" fmla="*/ 656948 h 3250005"/>
              <a:gd name="connsiteX0" fmla="*/ 106532 w 4602332"/>
              <a:gd name="connsiteY0" fmla="*/ 656948 h 3250005"/>
              <a:gd name="connsiteX1" fmla="*/ 3057617 w 4602332"/>
              <a:gd name="connsiteY1" fmla="*/ 0 h 3250005"/>
              <a:gd name="connsiteX2" fmla="*/ 4602332 w 4602332"/>
              <a:gd name="connsiteY2" fmla="*/ 3250005 h 3250005"/>
              <a:gd name="connsiteX3" fmla="*/ 0 w 4602332"/>
              <a:gd name="connsiteY3" fmla="*/ 2584180 h 3250005"/>
              <a:gd name="connsiteX4" fmla="*/ 106532 w 4602332"/>
              <a:gd name="connsiteY4" fmla="*/ 656948 h 3250005"/>
              <a:gd name="connsiteX0" fmla="*/ 106532 w 3057617"/>
              <a:gd name="connsiteY0" fmla="*/ 656948 h 2584180"/>
              <a:gd name="connsiteX1" fmla="*/ 3057617 w 3057617"/>
              <a:gd name="connsiteY1" fmla="*/ 0 h 2584180"/>
              <a:gd name="connsiteX2" fmla="*/ 2196483 w 3057617"/>
              <a:gd name="connsiteY2" fmla="*/ 2122541 h 2584180"/>
              <a:gd name="connsiteX3" fmla="*/ 0 w 3057617"/>
              <a:gd name="connsiteY3" fmla="*/ 2584180 h 2584180"/>
              <a:gd name="connsiteX4" fmla="*/ 106532 w 3057617"/>
              <a:gd name="connsiteY4" fmla="*/ 656948 h 2584180"/>
              <a:gd name="connsiteX0" fmla="*/ 106532 w 3057617"/>
              <a:gd name="connsiteY0" fmla="*/ 656948 h 2681834"/>
              <a:gd name="connsiteX1" fmla="*/ 3057617 w 3057617"/>
              <a:gd name="connsiteY1" fmla="*/ 0 h 2681834"/>
              <a:gd name="connsiteX2" fmla="*/ 2897819 w 3057617"/>
              <a:gd name="connsiteY2" fmla="*/ 2681834 h 2681834"/>
              <a:gd name="connsiteX3" fmla="*/ 0 w 3057617"/>
              <a:gd name="connsiteY3" fmla="*/ 2584180 h 2681834"/>
              <a:gd name="connsiteX4" fmla="*/ 106532 w 3057617"/>
              <a:gd name="connsiteY4" fmla="*/ 656948 h 2681834"/>
              <a:gd name="connsiteX0" fmla="*/ 0 w 2951085"/>
              <a:gd name="connsiteY0" fmla="*/ 656948 h 2681834"/>
              <a:gd name="connsiteX1" fmla="*/ 2951085 w 2951085"/>
              <a:gd name="connsiteY1" fmla="*/ 0 h 2681834"/>
              <a:gd name="connsiteX2" fmla="*/ 2791287 w 2951085"/>
              <a:gd name="connsiteY2" fmla="*/ 2681834 h 2681834"/>
              <a:gd name="connsiteX3" fmla="*/ 594804 w 2951085"/>
              <a:gd name="connsiteY3" fmla="*/ 2335605 h 2681834"/>
              <a:gd name="connsiteX4" fmla="*/ 0 w 2951085"/>
              <a:gd name="connsiteY4" fmla="*/ 656948 h 2681834"/>
              <a:gd name="connsiteX0" fmla="*/ 115409 w 3066494"/>
              <a:gd name="connsiteY0" fmla="*/ 656948 h 2681834"/>
              <a:gd name="connsiteX1" fmla="*/ 3066494 w 3066494"/>
              <a:gd name="connsiteY1" fmla="*/ 0 h 2681834"/>
              <a:gd name="connsiteX2" fmla="*/ 2906696 w 3066494"/>
              <a:gd name="connsiteY2" fmla="*/ 2681834 h 2681834"/>
              <a:gd name="connsiteX3" fmla="*/ 0 w 3066494"/>
              <a:gd name="connsiteY3" fmla="*/ 2557547 h 2681834"/>
              <a:gd name="connsiteX4" fmla="*/ 115409 w 3066494"/>
              <a:gd name="connsiteY4" fmla="*/ 656948 h 2681834"/>
              <a:gd name="connsiteX0" fmla="*/ 115409 w 2906696"/>
              <a:gd name="connsiteY0" fmla="*/ 292964 h 2317850"/>
              <a:gd name="connsiteX1" fmla="*/ 2853430 w 2906696"/>
              <a:gd name="connsiteY1" fmla="*/ 0 h 2317850"/>
              <a:gd name="connsiteX2" fmla="*/ 2906696 w 2906696"/>
              <a:gd name="connsiteY2" fmla="*/ 2317850 h 2317850"/>
              <a:gd name="connsiteX3" fmla="*/ 0 w 2906696"/>
              <a:gd name="connsiteY3" fmla="*/ 2193563 h 2317850"/>
              <a:gd name="connsiteX4" fmla="*/ 115409 w 2906696"/>
              <a:gd name="connsiteY4" fmla="*/ 292964 h 2317850"/>
              <a:gd name="connsiteX0" fmla="*/ 115409 w 3057617"/>
              <a:gd name="connsiteY0" fmla="*/ 648071 h 2672957"/>
              <a:gd name="connsiteX1" fmla="*/ 3057617 w 3057617"/>
              <a:gd name="connsiteY1" fmla="*/ 0 h 2672957"/>
              <a:gd name="connsiteX2" fmla="*/ 2906696 w 3057617"/>
              <a:gd name="connsiteY2" fmla="*/ 2672957 h 2672957"/>
              <a:gd name="connsiteX3" fmla="*/ 0 w 3057617"/>
              <a:gd name="connsiteY3" fmla="*/ 2548670 h 2672957"/>
              <a:gd name="connsiteX4" fmla="*/ 115409 w 3057617"/>
              <a:gd name="connsiteY4" fmla="*/ 648071 h 2672957"/>
              <a:gd name="connsiteX0" fmla="*/ 115409 w 2971257"/>
              <a:gd name="connsiteY0" fmla="*/ 510911 h 2535797"/>
              <a:gd name="connsiteX1" fmla="*/ 2971257 w 2971257"/>
              <a:gd name="connsiteY1" fmla="*/ 0 h 2535797"/>
              <a:gd name="connsiteX2" fmla="*/ 2906696 w 2971257"/>
              <a:gd name="connsiteY2" fmla="*/ 2535797 h 2535797"/>
              <a:gd name="connsiteX3" fmla="*/ 0 w 2971257"/>
              <a:gd name="connsiteY3" fmla="*/ 2411510 h 2535797"/>
              <a:gd name="connsiteX4" fmla="*/ 115409 w 2971257"/>
              <a:gd name="connsiteY4" fmla="*/ 510911 h 2535797"/>
              <a:gd name="connsiteX0" fmla="*/ 115409 w 3077937"/>
              <a:gd name="connsiteY0" fmla="*/ 668391 h 2693277"/>
              <a:gd name="connsiteX1" fmla="*/ 3077937 w 3077937"/>
              <a:gd name="connsiteY1" fmla="*/ 0 h 2693277"/>
              <a:gd name="connsiteX2" fmla="*/ 2906696 w 3077937"/>
              <a:gd name="connsiteY2" fmla="*/ 2693277 h 2693277"/>
              <a:gd name="connsiteX3" fmla="*/ 0 w 3077937"/>
              <a:gd name="connsiteY3" fmla="*/ 2568990 h 2693277"/>
              <a:gd name="connsiteX4" fmla="*/ 115409 w 3077937"/>
              <a:gd name="connsiteY4" fmla="*/ 668391 h 2693277"/>
              <a:gd name="connsiteX0" fmla="*/ 115409 w 3077937"/>
              <a:gd name="connsiteY0" fmla="*/ 668391 h 2568990"/>
              <a:gd name="connsiteX1" fmla="*/ 3077937 w 3077937"/>
              <a:gd name="connsiteY1" fmla="*/ 0 h 2568990"/>
              <a:gd name="connsiteX2" fmla="*/ 2769536 w 3077937"/>
              <a:gd name="connsiteY2" fmla="*/ 2535797 h 2568990"/>
              <a:gd name="connsiteX3" fmla="*/ 0 w 3077937"/>
              <a:gd name="connsiteY3" fmla="*/ 2568990 h 2568990"/>
              <a:gd name="connsiteX4" fmla="*/ 115409 w 3077937"/>
              <a:gd name="connsiteY4" fmla="*/ 668391 h 2568990"/>
              <a:gd name="connsiteX0" fmla="*/ 115409 w 3077937"/>
              <a:gd name="connsiteY0" fmla="*/ 668391 h 2693277"/>
              <a:gd name="connsiteX1" fmla="*/ 3077937 w 3077937"/>
              <a:gd name="connsiteY1" fmla="*/ 0 h 2693277"/>
              <a:gd name="connsiteX2" fmla="*/ 2916856 w 3077937"/>
              <a:gd name="connsiteY2" fmla="*/ 2693277 h 2693277"/>
              <a:gd name="connsiteX3" fmla="*/ 0 w 3077937"/>
              <a:gd name="connsiteY3" fmla="*/ 2568990 h 2693277"/>
              <a:gd name="connsiteX4" fmla="*/ 115409 w 3077937"/>
              <a:gd name="connsiteY4" fmla="*/ 668391 h 2693277"/>
              <a:gd name="connsiteX0" fmla="*/ 0 w 2962528"/>
              <a:gd name="connsiteY0" fmla="*/ 668391 h 2693277"/>
              <a:gd name="connsiteX1" fmla="*/ 2962528 w 2962528"/>
              <a:gd name="connsiteY1" fmla="*/ 0 h 2693277"/>
              <a:gd name="connsiteX2" fmla="*/ 2801447 w 2962528"/>
              <a:gd name="connsiteY2" fmla="*/ 2693277 h 2693277"/>
              <a:gd name="connsiteX3" fmla="*/ 331631 w 2962528"/>
              <a:gd name="connsiteY3" fmla="*/ 2289590 h 2693277"/>
              <a:gd name="connsiteX4" fmla="*/ 0 w 2962528"/>
              <a:gd name="connsiteY4" fmla="*/ 668391 h 2693277"/>
              <a:gd name="connsiteX0" fmla="*/ 120489 w 3083017"/>
              <a:gd name="connsiteY0" fmla="*/ 668391 h 2693277"/>
              <a:gd name="connsiteX1" fmla="*/ 3083017 w 3083017"/>
              <a:gd name="connsiteY1" fmla="*/ 0 h 2693277"/>
              <a:gd name="connsiteX2" fmla="*/ 2921936 w 3083017"/>
              <a:gd name="connsiteY2" fmla="*/ 2693277 h 2693277"/>
              <a:gd name="connsiteX3" fmla="*/ 0 w 3083017"/>
              <a:gd name="connsiteY3" fmla="*/ 2574070 h 2693277"/>
              <a:gd name="connsiteX4" fmla="*/ 120489 w 3083017"/>
              <a:gd name="connsiteY4" fmla="*/ 668391 h 2693277"/>
              <a:gd name="connsiteX0" fmla="*/ 262729 w 3083017"/>
              <a:gd name="connsiteY0" fmla="*/ 841111 h 2693277"/>
              <a:gd name="connsiteX1" fmla="*/ 3083017 w 3083017"/>
              <a:gd name="connsiteY1" fmla="*/ 0 h 2693277"/>
              <a:gd name="connsiteX2" fmla="*/ 2921936 w 3083017"/>
              <a:gd name="connsiteY2" fmla="*/ 2693277 h 2693277"/>
              <a:gd name="connsiteX3" fmla="*/ 0 w 3083017"/>
              <a:gd name="connsiteY3" fmla="*/ 2574070 h 2693277"/>
              <a:gd name="connsiteX4" fmla="*/ 262729 w 3083017"/>
              <a:gd name="connsiteY4" fmla="*/ 841111 h 2693277"/>
              <a:gd name="connsiteX0" fmla="*/ 105249 w 3083017"/>
              <a:gd name="connsiteY0" fmla="*/ 709031 h 2693277"/>
              <a:gd name="connsiteX1" fmla="*/ 3083017 w 3083017"/>
              <a:gd name="connsiteY1" fmla="*/ 0 h 2693277"/>
              <a:gd name="connsiteX2" fmla="*/ 2921936 w 3083017"/>
              <a:gd name="connsiteY2" fmla="*/ 2693277 h 2693277"/>
              <a:gd name="connsiteX3" fmla="*/ 0 w 3083017"/>
              <a:gd name="connsiteY3" fmla="*/ 2574070 h 2693277"/>
              <a:gd name="connsiteX4" fmla="*/ 105249 w 3083017"/>
              <a:gd name="connsiteY4" fmla="*/ 709031 h 26932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3017" h="2693277">
                <a:moveTo>
                  <a:pt x="105249" y="709031"/>
                </a:moveTo>
                <a:lnTo>
                  <a:pt x="3083017" y="0"/>
                </a:lnTo>
                <a:lnTo>
                  <a:pt x="2921936" y="2693277"/>
                </a:lnTo>
                <a:lnTo>
                  <a:pt x="0" y="2574070"/>
                </a:lnTo>
                <a:lnTo>
                  <a:pt x="105249" y="709031"/>
                </a:lnTo>
                <a:close/>
              </a:path>
            </a:pathLst>
          </a:custGeom>
          <a:solidFill>
            <a:schemeClr val="bg1">
              <a:lumMod val="95000"/>
            </a:schemeClr>
          </a:solidFill>
          <a:ln w="25400">
            <a:noFill/>
          </a:ln>
          <a:effectLst/>
        </p:spPr>
        <p:txBody>
          <a:bodyPr anchor="ctr"/>
          <a:lstStyle>
            <a:lvl1pPr marL="0" indent="0" algn="ctr">
              <a:buFontTx/>
              <a:buNone/>
              <a:defRPr sz="1200">
                <a:solidFill>
                  <a:schemeClr val="tx1">
                    <a:lumMod val="75000"/>
                    <a:lumOff val="25000"/>
                  </a:schemeClr>
                </a:solidFill>
                <a:latin typeface="+mn-lt"/>
                <a:cs typeface="Arial" pitchFamily="34" charset="0"/>
              </a:defRPr>
            </a:lvl1pPr>
          </a:lstStyle>
          <a:p>
            <a:r>
              <a:rPr lang="en-US" altLang="ko-KR" dirty="0"/>
              <a:t>Place Your Picture Here</a:t>
            </a:r>
            <a:endParaRPr lang="ko-KR" altLang="en-US" dirty="0"/>
          </a:p>
        </p:txBody>
      </p:sp>
      <p:sp>
        <p:nvSpPr>
          <p:cNvPr id="16" name="Text Placeholder 9">
            <a:extLst>
              <a:ext uri="{FF2B5EF4-FFF2-40B4-BE49-F238E27FC236}">
                <a16:creationId xmlns:a16="http://schemas.microsoft.com/office/drawing/2014/main" id="{A2F9B86F-A669-4115-8D16-1F5499333BDB}"/>
              </a:ext>
            </a:extLst>
          </p:cNvPr>
          <p:cNvSpPr>
            <a:spLocks noGrp="1"/>
          </p:cNvSpPr>
          <p:nvPr>
            <p:ph type="body" sz="quarter" idx="11" hasCustomPrompt="1"/>
          </p:nvPr>
        </p:nvSpPr>
        <p:spPr>
          <a:xfrm>
            <a:off x="323529" y="339509"/>
            <a:ext cx="11573197" cy="724247"/>
          </a:xfrm>
          <a:prstGeom prst="rect">
            <a:avLst/>
          </a:prstGeom>
        </p:spPr>
        <p:txBody>
          <a:bodyPr anchor="ctr"/>
          <a:lstStyle>
            <a:lvl1pPr marL="0" indent="0" algn="ctr">
              <a:buNone/>
              <a:defRPr sz="5400" b="0" baseline="0">
                <a:solidFill>
                  <a:schemeClr val="accent5"/>
                </a:solidFill>
                <a:latin typeface="+mj-lt"/>
                <a:cs typeface="Arial" pitchFamily="34" charset="0"/>
              </a:defRPr>
            </a:lvl1pPr>
          </a:lstStyle>
          <a:p>
            <a:pPr lvl="0"/>
            <a:r>
              <a:rPr lang="en-US" altLang="ko-KR" dirty="0"/>
              <a:t>BASIC LAYOUT</a:t>
            </a:r>
          </a:p>
        </p:txBody>
      </p:sp>
      <p:sp>
        <p:nvSpPr>
          <p:cNvPr id="17" name="Freeform: Shape 16">
            <a:extLst>
              <a:ext uri="{FF2B5EF4-FFF2-40B4-BE49-F238E27FC236}">
                <a16:creationId xmlns:a16="http://schemas.microsoft.com/office/drawing/2014/main" id="{36AED60C-28D9-44EA-86A3-AEEFD1480FDE}"/>
              </a:ext>
            </a:extLst>
          </p:cNvPr>
          <p:cNvSpPr/>
          <p:nvPr userDrawn="1"/>
        </p:nvSpPr>
        <p:spPr>
          <a:xfrm rot="5083725">
            <a:off x="1174532" y="-970122"/>
            <a:ext cx="748525" cy="3046461"/>
          </a:xfrm>
          <a:custGeom>
            <a:avLst/>
            <a:gdLst>
              <a:gd name="connsiteX0" fmla="*/ 534053 w 748525"/>
              <a:gd name="connsiteY0" fmla="*/ 1515419 h 3046461"/>
              <a:gd name="connsiteX1" fmla="*/ 542359 w 748525"/>
              <a:gd name="connsiteY1" fmla="*/ 1457574 h 3046461"/>
              <a:gd name="connsiteX2" fmla="*/ 545941 w 748525"/>
              <a:gd name="connsiteY2" fmla="*/ 1443247 h 3046461"/>
              <a:gd name="connsiteX3" fmla="*/ 664522 w 748525"/>
              <a:gd name="connsiteY3" fmla="*/ 1305569 h 3046461"/>
              <a:gd name="connsiteX4" fmla="*/ 724210 w 748525"/>
              <a:gd name="connsiteY4" fmla="*/ 1261002 h 3046461"/>
              <a:gd name="connsiteX5" fmla="*/ 736147 w 748525"/>
              <a:gd name="connsiteY5" fmla="*/ 1248268 h 3046461"/>
              <a:gd name="connsiteX6" fmla="*/ 741318 w 748525"/>
              <a:gd name="connsiteY6" fmla="*/ 1301190 h 3046461"/>
              <a:gd name="connsiteX7" fmla="*/ 740523 w 748525"/>
              <a:gd name="connsiteY7" fmla="*/ 1393507 h 3046461"/>
              <a:gd name="connsiteX8" fmla="*/ 682428 w 748525"/>
              <a:gd name="connsiteY8" fmla="*/ 1482642 h 3046461"/>
              <a:gd name="connsiteX9" fmla="*/ 654572 w 748525"/>
              <a:gd name="connsiteY9" fmla="*/ 1498559 h 3046461"/>
              <a:gd name="connsiteX10" fmla="*/ 534401 w 748525"/>
              <a:gd name="connsiteY10" fmla="*/ 1576549 h 3046461"/>
              <a:gd name="connsiteX11" fmla="*/ 534053 w 748525"/>
              <a:gd name="connsiteY11" fmla="*/ 1515419 h 3046461"/>
              <a:gd name="connsiteX12" fmla="*/ 544051 w 748525"/>
              <a:gd name="connsiteY12" fmla="*/ 1259708 h 3046461"/>
              <a:gd name="connsiteX13" fmla="*/ 569418 w 748525"/>
              <a:gd name="connsiteY13" fmla="*/ 1167094 h 3046461"/>
              <a:gd name="connsiteX14" fmla="*/ 641840 w 748525"/>
              <a:gd name="connsiteY14" fmla="*/ 1096661 h 3046461"/>
              <a:gd name="connsiteX15" fmla="*/ 735747 w 748525"/>
              <a:gd name="connsiteY15" fmla="*/ 1028618 h 3046461"/>
              <a:gd name="connsiteX16" fmla="*/ 741318 w 748525"/>
              <a:gd name="connsiteY16" fmla="*/ 1072390 h 3046461"/>
              <a:gd name="connsiteX17" fmla="*/ 743308 w 748525"/>
              <a:gd name="connsiteY17" fmla="*/ 1168686 h 3046461"/>
              <a:gd name="connsiteX18" fmla="*/ 687599 w 748525"/>
              <a:gd name="connsiteY18" fmla="*/ 1260603 h 3046461"/>
              <a:gd name="connsiteX19" fmla="*/ 666909 w 748525"/>
              <a:gd name="connsiteY19" fmla="*/ 1273337 h 3046461"/>
              <a:gd name="connsiteX20" fmla="*/ 541963 w 748525"/>
              <a:gd name="connsiteY20" fmla="*/ 1358889 h 3046461"/>
              <a:gd name="connsiteX21" fmla="*/ 544051 w 748525"/>
              <a:gd name="connsiteY21" fmla="*/ 1259708 h 3046461"/>
              <a:gd name="connsiteX22" fmla="*/ 546339 w 748525"/>
              <a:gd name="connsiteY22" fmla="*/ 1059159 h 3046461"/>
              <a:gd name="connsiteX23" fmla="*/ 562655 w 748525"/>
              <a:gd name="connsiteY23" fmla="*/ 978880 h 3046461"/>
              <a:gd name="connsiteX24" fmla="*/ 642635 w 748525"/>
              <a:gd name="connsiteY24" fmla="*/ 883378 h 3046461"/>
              <a:gd name="connsiteX25" fmla="*/ 736942 w 748525"/>
              <a:gd name="connsiteY25" fmla="*/ 811754 h 3046461"/>
              <a:gd name="connsiteX26" fmla="*/ 740126 w 748525"/>
              <a:gd name="connsiteY26" fmla="*/ 822498 h 3046461"/>
              <a:gd name="connsiteX27" fmla="*/ 748481 w 748525"/>
              <a:gd name="connsiteY27" fmla="*/ 933119 h 3046461"/>
              <a:gd name="connsiteX28" fmla="*/ 680836 w 748525"/>
              <a:gd name="connsiteY28" fmla="*/ 1052892 h 3046461"/>
              <a:gd name="connsiteX29" fmla="*/ 648206 w 748525"/>
              <a:gd name="connsiteY29" fmla="*/ 1071195 h 3046461"/>
              <a:gd name="connsiteX30" fmla="*/ 545544 w 748525"/>
              <a:gd name="connsiteY30" fmla="*/ 1143617 h 3046461"/>
              <a:gd name="connsiteX31" fmla="*/ 546339 w 748525"/>
              <a:gd name="connsiteY31" fmla="*/ 1059159 h 3046461"/>
              <a:gd name="connsiteX32" fmla="*/ 545544 w 748525"/>
              <a:gd name="connsiteY32" fmla="*/ 838414 h 3046461"/>
              <a:gd name="connsiteX33" fmla="*/ 561063 w 748525"/>
              <a:gd name="connsiteY33" fmla="*/ 766392 h 3046461"/>
              <a:gd name="connsiteX34" fmla="*/ 639453 w 748525"/>
              <a:gd name="connsiteY34" fmla="*/ 671290 h 3046461"/>
              <a:gd name="connsiteX35" fmla="*/ 734555 w 748525"/>
              <a:gd name="connsiteY35" fmla="*/ 601652 h 3046461"/>
              <a:gd name="connsiteX36" fmla="*/ 738136 w 748525"/>
              <a:gd name="connsiteY36" fmla="*/ 600857 h 3046461"/>
              <a:gd name="connsiteX37" fmla="*/ 744902 w 748525"/>
              <a:gd name="connsiteY37" fmla="*/ 746894 h 3046461"/>
              <a:gd name="connsiteX38" fmla="*/ 691183 w 748525"/>
              <a:gd name="connsiteY38" fmla="*/ 831651 h 3046461"/>
              <a:gd name="connsiteX39" fmla="*/ 635872 w 748525"/>
              <a:gd name="connsiteY39" fmla="*/ 864280 h 3046461"/>
              <a:gd name="connsiteX40" fmla="*/ 550718 w 748525"/>
              <a:gd name="connsiteY40" fmla="*/ 924365 h 3046461"/>
              <a:gd name="connsiteX41" fmla="*/ 545544 w 748525"/>
              <a:gd name="connsiteY41" fmla="*/ 928344 h 3046461"/>
              <a:gd name="connsiteX42" fmla="*/ 541168 w 748525"/>
              <a:gd name="connsiteY42" fmla="*/ 927547 h 3046461"/>
              <a:gd name="connsiteX43" fmla="*/ 545544 w 748525"/>
              <a:gd name="connsiteY43" fmla="*/ 838414 h 3046461"/>
              <a:gd name="connsiteX44" fmla="*/ 546191 w 748525"/>
              <a:gd name="connsiteY44" fmla="*/ 622045 h 3046461"/>
              <a:gd name="connsiteX45" fmla="*/ 563850 w 748525"/>
              <a:gd name="connsiteY45" fmla="*/ 547136 h 3046461"/>
              <a:gd name="connsiteX46" fmla="*/ 639851 w 748525"/>
              <a:gd name="connsiteY46" fmla="*/ 461585 h 3046461"/>
              <a:gd name="connsiteX47" fmla="*/ 733760 w 748525"/>
              <a:gd name="connsiteY47" fmla="*/ 392744 h 3046461"/>
              <a:gd name="connsiteX48" fmla="*/ 741321 w 748525"/>
              <a:gd name="connsiteY48" fmla="*/ 389960 h 3046461"/>
              <a:gd name="connsiteX49" fmla="*/ 745300 w 748525"/>
              <a:gd name="connsiteY49" fmla="*/ 529628 h 3046461"/>
              <a:gd name="connsiteX50" fmla="*/ 695957 w 748525"/>
              <a:gd name="connsiteY50" fmla="*/ 619161 h 3046461"/>
              <a:gd name="connsiteX51" fmla="*/ 670093 w 748525"/>
              <a:gd name="connsiteY51" fmla="*/ 635872 h 3046461"/>
              <a:gd name="connsiteX52" fmla="*/ 544352 w 748525"/>
              <a:gd name="connsiteY52" fmla="*/ 721028 h 3046461"/>
              <a:gd name="connsiteX53" fmla="*/ 541963 w 748525"/>
              <a:gd name="connsiteY53" fmla="*/ 698744 h 3046461"/>
              <a:gd name="connsiteX54" fmla="*/ 546191 w 748525"/>
              <a:gd name="connsiteY54" fmla="*/ 622045 h 3046461"/>
              <a:gd name="connsiteX55" fmla="*/ 546936 w 748525"/>
              <a:gd name="connsiteY55" fmla="*/ 424777 h 3046461"/>
              <a:gd name="connsiteX56" fmla="*/ 576581 w 748525"/>
              <a:gd name="connsiteY56" fmla="*/ 331466 h 3046461"/>
              <a:gd name="connsiteX57" fmla="*/ 658551 w 748525"/>
              <a:gd name="connsiteY57" fmla="*/ 241535 h 3046461"/>
              <a:gd name="connsiteX58" fmla="*/ 735748 w 748525"/>
              <a:gd name="connsiteY58" fmla="*/ 179063 h 3046461"/>
              <a:gd name="connsiteX59" fmla="*/ 738137 w 748525"/>
              <a:gd name="connsiteY59" fmla="*/ 203735 h 3046461"/>
              <a:gd name="connsiteX60" fmla="*/ 742911 w 748525"/>
              <a:gd name="connsiteY60" fmla="*/ 283715 h 3046461"/>
              <a:gd name="connsiteX61" fmla="*/ 649001 w 748525"/>
              <a:gd name="connsiteY61" fmla="*/ 436118 h 3046461"/>
              <a:gd name="connsiteX62" fmla="*/ 567429 w 748525"/>
              <a:gd name="connsiteY62" fmla="*/ 493419 h 3046461"/>
              <a:gd name="connsiteX63" fmla="*/ 542360 w 748525"/>
              <a:gd name="connsiteY63" fmla="*/ 525251 h 3046461"/>
              <a:gd name="connsiteX64" fmla="*/ 546936 w 748525"/>
              <a:gd name="connsiteY64" fmla="*/ 424777 h 3046461"/>
              <a:gd name="connsiteX65" fmla="*/ 311170 w 748525"/>
              <a:gd name="connsiteY65" fmla="*/ 1346156 h 3046461"/>
              <a:gd name="connsiteX66" fmla="*/ 321915 w 748525"/>
              <a:gd name="connsiteY66" fmla="*/ 1247473 h 3046461"/>
              <a:gd name="connsiteX67" fmla="*/ 333454 w 748525"/>
              <a:gd name="connsiteY67" fmla="*/ 1260604 h 3046461"/>
              <a:gd name="connsiteX68" fmla="*/ 387571 w 748525"/>
              <a:gd name="connsiteY68" fmla="*/ 1305171 h 3046461"/>
              <a:gd name="connsiteX69" fmla="*/ 508936 w 748525"/>
              <a:gd name="connsiteY69" fmla="*/ 1470308 h 3046461"/>
              <a:gd name="connsiteX70" fmla="*/ 511323 w 748525"/>
              <a:gd name="connsiteY70" fmla="*/ 1582918 h 3046461"/>
              <a:gd name="connsiteX71" fmla="*/ 403884 w 748525"/>
              <a:gd name="connsiteY71" fmla="*/ 1506119 h 3046461"/>
              <a:gd name="connsiteX72" fmla="*/ 397916 w 748525"/>
              <a:gd name="connsiteY72" fmla="*/ 1502935 h 3046461"/>
              <a:gd name="connsiteX73" fmla="*/ 311170 w 748525"/>
              <a:gd name="connsiteY73" fmla="*/ 1346156 h 3046461"/>
              <a:gd name="connsiteX74" fmla="*/ 314354 w 748525"/>
              <a:gd name="connsiteY74" fmla="*/ 1122130 h 3046461"/>
              <a:gd name="connsiteX75" fmla="*/ 322312 w 748525"/>
              <a:gd name="connsiteY75" fmla="*/ 1036179 h 3046461"/>
              <a:gd name="connsiteX76" fmla="*/ 328678 w 748525"/>
              <a:gd name="connsiteY76" fmla="*/ 1041352 h 3046461"/>
              <a:gd name="connsiteX77" fmla="*/ 410254 w 748525"/>
              <a:gd name="connsiteY77" fmla="*/ 1102233 h 3046461"/>
              <a:gd name="connsiteX78" fmla="*/ 493816 w 748525"/>
              <a:gd name="connsiteY78" fmla="*/ 1183010 h 3046461"/>
              <a:gd name="connsiteX79" fmla="*/ 513711 w 748525"/>
              <a:gd name="connsiteY79" fmla="*/ 1255035 h 3046461"/>
              <a:gd name="connsiteX80" fmla="*/ 522466 w 748525"/>
              <a:gd name="connsiteY80" fmla="*/ 1312334 h 3046461"/>
              <a:gd name="connsiteX81" fmla="*/ 523659 w 748525"/>
              <a:gd name="connsiteY81" fmla="*/ 1301591 h 3046461"/>
              <a:gd name="connsiteX82" fmla="*/ 524059 w 748525"/>
              <a:gd name="connsiteY82" fmla="*/ 696754 h 3046461"/>
              <a:gd name="connsiteX83" fmla="*/ 518885 w 748525"/>
              <a:gd name="connsiteY83" fmla="*/ 362901 h 3046461"/>
              <a:gd name="connsiteX84" fmla="*/ 506948 w 748525"/>
              <a:gd name="connsiteY84" fmla="*/ 328680 h 3046461"/>
              <a:gd name="connsiteX85" fmla="*/ 459594 w 748525"/>
              <a:gd name="connsiteY85" fmla="*/ 252678 h 3046461"/>
              <a:gd name="connsiteX86" fmla="*/ 450841 w 748525"/>
              <a:gd name="connsiteY86" fmla="*/ 134100 h 3046461"/>
              <a:gd name="connsiteX87" fmla="*/ 514109 w 748525"/>
              <a:gd name="connsiteY87" fmla="*/ 5969 h 3046461"/>
              <a:gd name="connsiteX88" fmla="*/ 517293 w 748525"/>
              <a:gd name="connsiteY88" fmla="*/ 0 h 3046461"/>
              <a:gd name="connsiteX89" fmla="*/ 531619 w 748525"/>
              <a:gd name="connsiteY89" fmla="*/ 15519 h 3046461"/>
              <a:gd name="connsiteX90" fmla="*/ 601652 w 748525"/>
              <a:gd name="connsiteY90" fmla="*/ 137679 h 3046461"/>
              <a:gd name="connsiteX91" fmla="*/ 596081 w 748525"/>
              <a:gd name="connsiteY91" fmla="*/ 241138 h 3046461"/>
              <a:gd name="connsiteX92" fmla="*/ 530822 w 748525"/>
              <a:gd name="connsiteY92" fmla="*/ 346985 h 3046461"/>
              <a:gd name="connsiteX93" fmla="*/ 524853 w 748525"/>
              <a:gd name="connsiteY93" fmla="*/ 363298 h 3046461"/>
              <a:gd name="connsiteX94" fmla="*/ 530027 w 748525"/>
              <a:gd name="connsiteY94" fmla="*/ 1241903 h 3046461"/>
              <a:gd name="connsiteX95" fmla="*/ 510927 w 748525"/>
              <a:gd name="connsiteY95" fmla="*/ 1773920 h 3046461"/>
              <a:gd name="connsiteX96" fmla="*/ 387174 w 748525"/>
              <a:gd name="connsiteY96" fmla="*/ 2508475 h 3046461"/>
              <a:gd name="connsiteX97" fmla="*/ 366879 w 748525"/>
              <a:gd name="connsiteY97" fmla="*/ 2617903 h 3046461"/>
              <a:gd name="connsiteX98" fmla="*/ 290878 w 748525"/>
              <a:gd name="connsiteY98" fmla="*/ 2831586 h 3046461"/>
              <a:gd name="connsiteX99" fmla="*/ 189805 w 748525"/>
              <a:gd name="connsiteY99" fmla="*/ 3033729 h 3046461"/>
              <a:gd name="connsiteX100" fmla="*/ 181449 w 748525"/>
              <a:gd name="connsiteY100" fmla="*/ 3046461 h 3046461"/>
              <a:gd name="connsiteX101" fmla="*/ 395530 w 748525"/>
              <a:gd name="connsiteY101" fmla="*/ 2236299 h 3046461"/>
              <a:gd name="connsiteX102" fmla="*/ 395132 w 748525"/>
              <a:gd name="connsiteY102" fmla="*/ 2353685 h 3046461"/>
              <a:gd name="connsiteX103" fmla="*/ 390756 w 748525"/>
              <a:gd name="connsiteY103" fmla="*/ 2471866 h 3046461"/>
              <a:gd name="connsiteX104" fmla="*/ 398314 w 748525"/>
              <a:gd name="connsiteY104" fmla="*/ 2445605 h 3046461"/>
              <a:gd name="connsiteX105" fmla="*/ 498192 w 748525"/>
              <a:gd name="connsiteY105" fmla="*/ 1865441 h 3046461"/>
              <a:gd name="connsiteX106" fmla="*/ 522069 w 748525"/>
              <a:gd name="connsiteY106" fmla="*/ 1376400 h 3046461"/>
              <a:gd name="connsiteX107" fmla="*/ 522069 w 748525"/>
              <a:gd name="connsiteY107" fmla="*/ 1353718 h 3046461"/>
              <a:gd name="connsiteX108" fmla="*/ 518487 w 748525"/>
              <a:gd name="connsiteY108" fmla="*/ 1365656 h 3046461"/>
              <a:gd name="connsiteX109" fmla="*/ 487847 w 748525"/>
              <a:gd name="connsiteY109" fmla="*/ 1340189 h 3046461"/>
              <a:gd name="connsiteX110" fmla="*/ 408662 w 748525"/>
              <a:gd name="connsiteY110" fmla="*/ 1292438 h 3046461"/>
              <a:gd name="connsiteX111" fmla="*/ 314354 w 748525"/>
              <a:gd name="connsiteY111" fmla="*/ 1122130 h 3046461"/>
              <a:gd name="connsiteX112" fmla="*/ 323109 w 748525"/>
              <a:gd name="connsiteY112" fmla="*/ 824087 h 3046461"/>
              <a:gd name="connsiteX113" fmla="*/ 326293 w 748525"/>
              <a:gd name="connsiteY113" fmla="*/ 823292 h 3046461"/>
              <a:gd name="connsiteX114" fmla="*/ 337833 w 748525"/>
              <a:gd name="connsiteY114" fmla="*/ 836026 h 3046461"/>
              <a:gd name="connsiteX115" fmla="*/ 400702 w 748525"/>
              <a:gd name="connsiteY115" fmla="*/ 882582 h 3046461"/>
              <a:gd name="connsiteX116" fmla="*/ 452830 w 748525"/>
              <a:gd name="connsiteY116" fmla="*/ 912425 h 3046461"/>
              <a:gd name="connsiteX117" fmla="*/ 501375 w 748525"/>
              <a:gd name="connsiteY117" fmla="*/ 986040 h 3046461"/>
              <a:gd name="connsiteX118" fmla="*/ 520875 w 748525"/>
              <a:gd name="connsiteY118" fmla="*/ 1140831 h 3046461"/>
              <a:gd name="connsiteX119" fmla="*/ 519681 w 748525"/>
              <a:gd name="connsiteY119" fmla="*/ 1151574 h 3046461"/>
              <a:gd name="connsiteX120" fmla="*/ 512518 w 748525"/>
              <a:gd name="connsiteY120" fmla="*/ 1145605 h 3046461"/>
              <a:gd name="connsiteX121" fmla="*/ 432935 w 748525"/>
              <a:gd name="connsiteY121" fmla="*/ 1089499 h 3046461"/>
              <a:gd name="connsiteX122" fmla="*/ 404681 w 748525"/>
              <a:gd name="connsiteY122" fmla="*/ 1074378 h 3046461"/>
              <a:gd name="connsiteX123" fmla="*/ 315151 w 748525"/>
              <a:gd name="connsiteY123" fmla="*/ 912028 h 3046461"/>
              <a:gd name="connsiteX124" fmla="*/ 323109 w 748525"/>
              <a:gd name="connsiteY124" fmla="*/ 824087 h 3046461"/>
              <a:gd name="connsiteX125" fmla="*/ 317488 w 748525"/>
              <a:gd name="connsiteY125" fmla="*/ 678001 h 3046461"/>
              <a:gd name="connsiteX126" fmla="*/ 325893 w 748525"/>
              <a:gd name="connsiteY126" fmla="*/ 606028 h 3046461"/>
              <a:gd name="connsiteX127" fmla="*/ 335841 w 748525"/>
              <a:gd name="connsiteY127" fmla="*/ 620352 h 3046461"/>
              <a:gd name="connsiteX128" fmla="*/ 396326 w 748525"/>
              <a:gd name="connsiteY128" fmla="*/ 667705 h 3046461"/>
              <a:gd name="connsiteX129" fmla="*/ 512518 w 748525"/>
              <a:gd name="connsiteY129" fmla="*/ 809363 h 3046461"/>
              <a:gd name="connsiteX130" fmla="*/ 522068 w 748525"/>
              <a:gd name="connsiteY130" fmla="*/ 929139 h 3046461"/>
              <a:gd name="connsiteX131" fmla="*/ 521670 w 748525"/>
              <a:gd name="connsiteY131" fmla="*/ 940279 h 3046461"/>
              <a:gd name="connsiteX132" fmla="*/ 512120 w 748525"/>
              <a:gd name="connsiteY132" fmla="*/ 932321 h 3046461"/>
              <a:gd name="connsiteX133" fmla="*/ 431740 w 748525"/>
              <a:gd name="connsiteY133" fmla="*/ 876612 h 3046461"/>
              <a:gd name="connsiteX134" fmla="*/ 382399 w 748525"/>
              <a:gd name="connsiteY134" fmla="*/ 849156 h 3046461"/>
              <a:gd name="connsiteX135" fmla="*/ 317140 w 748525"/>
              <a:gd name="connsiteY135" fmla="*/ 747288 h 3046461"/>
              <a:gd name="connsiteX136" fmla="*/ 317488 w 748525"/>
              <a:gd name="connsiteY136" fmla="*/ 678001 h 3046461"/>
              <a:gd name="connsiteX137" fmla="*/ 325495 w 748525"/>
              <a:gd name="connsiteY137" fmla="*/ 401897 h 3046461"/>
              <a:gd name="connsiteX138" fmla="*/ 327882 w 748525"/>
              <a:gd name="connsiteY138" fmla="*/ 397918 h 3046461"/>
              <a:gd name="connsiteX139" fmla="*/ 395131 w 748525"/>
              <a:gd name="connsiteY139" fmla="*/ 456811 h 3046461"/>
              <a:gd name="connsiteX140" fmla="*/ 411047 w 748525"/>
              <a:gd name="connsiteY140" fmla="*/ 463972 h 3046461"/>
              <a:gd name="connsiteX141" fmla="*/ 506945 w 748525"/>
              <a:gd name="connsiteY141" fmla="*/ 576981 h 3046461"/>
              <a:gd name="connsiteX142" fmla="*/ 522861 w 748525"/>
              <a:gd name="connsiteY142" fmla="*/ 712273 h 3046461"/>
              <a:gd name="connsiteX143" fmla="*/ 521269 w 748525"/>
              <a:gd name="connsiteY143" fmla="*/ 729384 h 3046461"/>
              <a:gd name="connsiteX144" fmla="*/ 512914 w 748525"/>
              <a:gd name="connsiteY144" fmla="*/ 722618 h 3046461"/>
              <a:gd name="connsiteX145" fmla="*/ 434126 w 748525"/>
              <a:gd name="connsiteY145" fmla="*/ 667309 h 3046461"/>
              <a:gd name="connsiteX146" fmla="*/ 384783 w 748525"/>
              <a:gd name="connsiteY146" fmla="*/ 640251 h 3046461"/>
              <a:gd name="connsiteX147" fmla="*/ 317537 w 748525"/>
              <a:gd name="connsiteY147" fmla="*/ 532812 h 3046461"/>
              <a:gd name="connsiteX148" fmla="*/ 325495 w 748525"/>
              <a:gd name="connsiteY148" fmla="*/ 401897 h 3046461"/>
              <a:gd name="connsiteX149" fmla="*/ 322312 w 748525"/>
              <a:gd name="connsiteY149" fmla="*/ 190207 h 3046461"/>
              <a:gd name="connsiteX150" fmla="*/ 399907 w 748525"/>
              <a:gd name="connsiteY150" fmla="*/ 251089 h 3046461"/>
              <a:gd name="connsiteX151" fmla="*/ 511722 w 748525"/>
              <a:gd name="connsiteY151" fmla="*/ 438905 h 3046461"/>
              <a:gd name="connsiteX152" fmla="*/ 518088 w 748525"/>
              <a:gd name="connsiteY152" fmla="*/ 530425 h 3046461"/>
              <a:gd name="connsiteX153" fmla="*/ 512517 w 748525"/>
              <a:gd name="connsiteY153" fmla="*/ 531620 h 3046461"/>
              <a:gd name="connsiteX154" fmla="*/ 405479 w 748525"/>
              <a:gd name="connsiteY154" fmla="*/ 443282 h 3046461"/>
              <a:gd name="connsiteX155" fmla="*/ 314354 w 748525"/>
              <a:gd name="connsiteY155" fmla="*/ 293266 h 3046461"/>
              <a:gd name="connsiteX156" fmla="*/ 322312 w 748525"/>
              <a:gd name="connsiteY156" fmla="*/ 190207 h 3046461"/>
              <a:gd name="connsiteX157" fmla="*/ 0 w 748525"/>
              <a:gd name="connsiteY157" fmla="*/ 832444 h 3046461"/>
              <a:gd name="connsiteX158" fmla="*/ 68440 w 748525"/>
              <a:gd name="connsiteY158" fmla="*/ 942667 h 3046461"/>
              <a:gd name="connsiteX159" fmla="*/ 329078 w 748525"/>
              <a:gd name="connsiteY159" fmla="*/ 1498559 h 3046461"/>
              <a:gd name="connsiteX160" fmla="*/ 405080 w 748525"/>
              <a:gd name="connsiteY160" fmla="*/ 2064798 h 3046461"/>
              <a:gd name="connsiteX161" fmla="*/ 396327 w 748525"/>
              <a:gd name="connsiteY161" fmla="*/ 2193324 h 3046461"/>
              <a:gd name="connsiteX162" fmla="*/ 393540 w 748525"/>
              <a:gd name="connsiteY162" fmla="*/ 2206456 h 3046461"/>
              <a:gd name="connsiteX163" fmla="*/ 384387 w 748525"/>
              <a:gd name="connsiteY163" fmla="*/ 2101804 h 3046461"/>
              <a:gd name="connsiteX164" fmla="*/ 288888 w 748525"/>
              <a:gd name="connsiteY164" fmla="*/ 1646188 h 3046461"/>
              <a:gd name="connsiteX165" fmla="*/ 6366 w 748525"/>
              <a:gd name="connsiteY165" fmla="*/ 858308 h 3046461"/>
              <a:gd name="connsiteX166" fmla="*/ 0 w 748525"/>
              <a:gd name="connsiteY166" fmla="*/ 832444 h 30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Lst>
            <a:rect l="l" t="t" r="r" b="b"/>
            <a:pathLst>
              <a:path w="748525" h="3046461">
                <a:moveTo>
                  <a:pt x="534053" y="1515419"/>
                </a:moveTo>
                <a:cubicBezTo>
                  <a:pt x="535495" y="1495772"/>
                  <a:pt x="538380" y="1476673"/>
                  <a:pt x="542359" y="1457574"/>
                </a:cubicBezTo>
                <a:cubicBezTo>
                  <a:pt x="543554" y="1452797"/>
                  <a:pt x="544746" y="1448024"/>
                  <a:pt x="545941" y="1443247"/>
                </a:cubicBezTo>
                <a:cubicBezTo>
                  <a:pt x="559073" y="1374407"/>
                  <a:pt x="598466" y="1328248"/>
                  <a:pt x="664522" y="1305569"/>
                </a:cubicBezTo>
                <a:cubicBezTo>
                  <a:pt x="688794" y="1297211"/>
                  <a:pt x="707099" y="1279305"/>
                  <a:pt x="724210" y="1261002"/>
                </a:cubicBezTo>
                <a:cubicBezTo>
                  <a:pt x="727392" y="1257421"/>
                  <a:pt x="730576" y="1253839"/>
                  <a:pt x="736147" y="1248268"/>
                </a:cubicBezTo>
                <a:cubicBezTo>
                  <a:pt x="738136" y="1267766"/>
                  <a:pt x="740921" y="1284479"/>
                  <a:pt x="741318" y="1301190"/>
                </a:cubicBezTo>
                <a:cubicBezTo>
                  <a:pt x="742116" y="1331830"/>
                  <a:pt x="743308" y="1362867"/>
                  <a:pt x="740523" y="1393507"/>
                </a:cubicBezTo>
                <a:cubicBezTo>
                  <a:pt x="736942" y="1432105"/>
                  <a:pt x="715455" y="1461553"/>
                  <a:pt x="682428" y="1482642"/>
                </a:cubicBezTo>
                <a:cubicBezTo>
                  <a:pt x="673275" y="1488211"/>
                  <a:pt x="664122" y="1493782"/>
                  <a:pt x="654572" y="1498559"/>
                </a:cubicBezTo>
                <a:cubicBezTo>
                  <a:pt x="612395" y="1518851"/>
                  <a:pt x="571010" y="1540738"/>
                  <a:pt x="534401" y="1576549"/>
                </a:cubicBezTo>
                <a:cubicBezTo>
                  <a:pt x="532610" y="1555261"/>
                  <a:pt x="532610" y="1535066"/>
                  <a:pt x="534053" y="1515419"/>
                </a:cubicBezTo>
                <a:close/>
                <a:moveTo>
                  <a:pt x="544051" y="1259708"/>
                </a:moveTo>
                <a:cubicBezTo>
                  <a:pt x="548528" y="1227875"/>
                  <a:pt x="556884" y="1197136"/>
                  <a:pt x="569418" y="1167094"/>
                </a:cubicBezTo>
                <a:cubicBezTo>
                  <a:pt x="583345" y="1133667"/>
                  <a:pt x="609608" y="1110988"/>
                  <a:pt x="641840" y="1096661"/>
                </a:cubicBezTo>
                <a:cubicBezTo>
                  <a:pt x="677651" y="1080745"/>
                  <a:pt x="709883" y="1061247"/>
                  <a:pt x="735747" y="1028618"/>
                </a:cubicBezTo>
                <a:cubicBezTo>
                  <a:pt x="737736" y="1043342"/>
                  <a:pt x="740523" y="1057666"/>
                  <a:pt x="741318" y="1072390"/>
                </a:cubicBezTo>
                <a:cubicBezTo>
                  <a:pt x="742910" y="1104619"/>
                  <a:pt x="745297" y="1136851"/>
                  <a:pt x="743308" y="1168686"/>
                </a:cubicBezTo>
                <a:cubicBezTo>
                  <a:pt x="740921" y="1208079"/>
                  <a:pt x="720228" y="1238321"/>
                  <a:pt x="687599" y="1260603"/>
                </a:cubicBezTo>
                <a:cubicBezTo>
                  <a:pt x="680836" y="1264982"/>
                  <a:pt x="674070" y="1269358"/>
                  <a:pt x="666909" y="1273337"/>
                </a:cubicBezTo>
                <a:cubicBezTo>
                  <a:pt x="623535" y="1297212"/>
                  <a:pt x="579366" y="1319496"/>
                  <a:pt x="541963" y="1358889"/>
                </a:cubicBezTo>
                <a:cubicBezTo>
                  <a:pt x="538978" y="1324469"/>
                  <a:pt x="539575" y="1291541"/>
                  <a:pt x="544051" y="1259708"/>
                </a:cubicBezTo>
                <a:close/>
                <a:moveTo>
                  <a:pt x="546339" y="1059159"/>
                </a:moveTo>
                <a:cubicBezTo>
                  <a:pt x="549323" y="1031902"/>
                  <a:pt x="554895" y="1005341"/>
                  <a:pt x="562655" y="978880"/>
                </a:cubicBezTo>
                <a:cubicBezTo>
                  <a:pt x="575387" y="935108"/>
                  <a:pt x="601650" y="902479"/>
                  <a:pt x="642635" y="883378"/>
                </a:cubicBezTo>
                <a:cubicBezTo>
                  <a:pt x="678846" y="866665"/>
                  <a:pt x="712668" y="847965"/>
                  <a:pt x="736942" y="811754"/>
                </a:cubicBezTo>
                <a:cubicBezTo>
                  <a:pt x="738534" y="816927"/>
                  <a:pt x="739726" y="819712"/>
                  <a:pt x="740126" y="822498"/>
                </a:cubicBezTo>
                <a:cubicBezTo>
                  <a:pt x="742910" y="859504"/>
                  <a:pt x="747287" y="896113"/>
                  <a:pt x="748481" y="933119"/>
                </a:cubicBezTo>
                <a:cubicBezTo>
                  <a:pt x="749676" y="985643"/>
                  <a:pt x="726597" y="1025833"/>
                  <a:pt x="680836" y="1052892"/>
                </a:cubicBezTo>
                <a:cubicBezTo>
                  <a:pt x="670091" y="1059258"/>
                  <a:pt x="659348" y="1065226"/>
                  <a:pt x="648206" y="1071195"/>
                </a:cubicBezTo>
                <a:cubicBezTo>
                  <a:pt x="611598" y="1090295"/>
                  <a:pt x="576979" y="1112182"/>
                  <a:pt x="545544" y="1143617"/>
                </a:cubicBezTo>
                <a:cubicBezTo>
                  <a:pt x="542957" y="1114370"/>
                  <a:pt x="543355" y="1086416"/>
                  <a:pt x="546339" y="1059159"/>
                </a:cubicBezTo>
                <a:close/>
                <a:moveTo>
                  <a:pt x="545544" y="838414"/>
                </a:moveTo>
                <a:cubicBezTo>
                  <a:pt x="548331" y="814142"/>
                  <a:pt x="554697" y="790266"/>
                  <a:pt x="561063" y="766392"/>
                </a:cubicBezTo>
                <a:cubicBezTo>
                  <a:pt x="572602" y="722620"/>
                  <a:pt x="598866" y="689990"/>
                  <a:pt x="639453" y="671290"/>
                </a:cubicBezTo>
                <a:cubicBezTo>
                  <a:pt x="676062" y="654577"/>
                  <a:pt x="709883" y="634682"/>
                  <a:pt x="734555" y="601652"/>
                </a:cubicBezTo>
                <a:cubicBezTo>
                  <a:pt x="734952" y="601255"/>
                  <a:pt x="736147" y="601255"/>
                  <a:pt x="738136" y="600857"/>
                </a:cubicBezTo>
                <a:cubicBezTo>
                  <a:pt x="743310" y="649403"/>
                  <a:pt x="752063" y="697948"/>
                  <a:pt x="744902" y="746894"/>
                </a:cubicBezTo>
                <a:cubicBezTo>
                  <a:pt x="739728" y="782705"/>
                  <a:pt x="721823" y="811753"/>
                  <a:pt x="691183" y="831651"/>
                </a:cubicBezTo>
                <a:cubicBezTo>
                  <a:pt x="673277" y="843587"/>
                  <a:pt x="653380" y="852340"/>
                  <a:pt x="635872" y="864280"/>
                </a:cubicBezTo>
                <a:cubicBezTo>
                  <a:pt x="606824" y="883378"/>
                  <a:pt x="578971" y="904070"/>
                  <a:pt x="550718" y="924365"/>
                </a:cubicBezTo>
                <a:cubicBezTo>
                  <a:pt x="549126" y="925557"/>
                  <a:pt x="547534" y="927149"/>
                  <a:pt x="545544" y="928344"/>
                </a:cubicBezTo>
                <a:cubicBezTo>
                  <a:pt x="543952" y="927947"/>
                  <a:pt x="542760" y="927947"/>
                  <a:pt x="541168" y="927547"/>
                </a:cubicBezTo>
                <a:cubicBezTo>
                  <a:pt x="542362" y="897704"/>
                  <a:pt x="542362" y="867859"/>
                  <a:pt x="545544" y="838414"/>
                </a:cubicBezTo>
                <a:close/>
                <a:moveTo>
                  <a:pt x="546191" y="622045"/>
                </a:moveTo>
                <a:cubicBezTo>
                  <a:pt x="549921" y="596777"/>
                  <a:pt x="555890" y="571807"/>
                  <a:pt x="563850" y="547136"/>
                </a:cubicBezTo>
                <a:cubicBezTo>
                  <a:pt x="576979" y="507346"/>
                  <a:pt x="602845" y="478695"/>
                  <a:pt x="639851" y="461585"/>
                </a:cubicBezTo>
                <a:cubicBezTo>
                  <a:pt x="676062" y="444871"/>
                  <a:pt x="709486" y="425374"/>
                  <a:pt x="733760" y="392744"/>
                </a:cubicBezTo>
                <a:cubicBezTo>
                  <a:pt x="734555" y="392347"/>
                  <a:pt x="736147" y="391949"/>
                  <a:pt x="741321" y="389960"/>
                </a:cubicBezTo>
                <a:cubicBezTo>
                  <a:pt x="742910" y="437710"/>
                  <a:pt x="746492" y="483869"/>
                  <a:pt x="745300" y="529628"/>
                </a:cubicBezTo>
                <a:cubicBezTo>
                  <a:pt x="744502" y="566636"/>
                  <a:pt x="726199" y="596876"/>
                  <a:pt x="695957" y="619161"/>
                </a:cubicBezTo>
                <a:cubicBezTo>
                  <a:pt x="687601" y="625129"/>
                  <a:pt x="679244" y="631098"/>
                  <a:pt x="670093" y="635872"/>
                </a:cubicBezTo>
                <a:cubicBezTo>
                  <a:pt x="626322" y="659748"/>
                  <a:pt x="581358" y="682030"/>
                  <a:pt x="544352" y="721028"/>
                </a:cubicBezTo>
                <a:cubicBezTo>
                  <a:pt x="543157" y="711478"/>
                  <a:pt x="542360" y="705110"/>
                  <a:pt x="541963" y="698744"/>
                </a:cubicBezTo>
                <a:cubicBezTo>
                  <a:pt x="540968" y="672879"/>
                  <a:pt x="542460" y="647313"/>
                  <a:pt x="546191" y="622045"/>
                </a:cubicBezTo>
                <a:close/>
                <a:moveTo>
                  <a:pt x="546936" y="424777"/>
                </a:moveTo>
                <a:cubicBezTo>
                  <a:pt x="552010" y="392546"/>
                  <a:pt x="561261" y="361508"/>
                  <a:pt x="576581" y="331466"/>
                </a:cubicBezTo>
                <a:cubicBezTo>
                  <a:pt x="595682" y="294062"/>
                  <a:pt x="622740" y="263423"/>
                  <a:pt x="658551" y="241535"/>
                </a:cubicBezTo>
                <a:cubicBezTo>
                  <a:pt x="686010" y="224824"/>
                  <a:pt x="712668" y="207316"/>
                  <a:pt x="735748" y="179063"/>
                </a:cubicBezTo>
                <a:cubicBezTo>
                  <a:pt x="736942" y="189408"/>
                  <a:pt x="737737" y="196571"/>
                  <a:pt x="738137" y="203735"/>
                </a:cubicBezTo>
                <a:cubicBezTo>
                  <a:pt x="739727" y="230396"/>
                  <a:pt x="742513" y="257054"/>
                  <a:pt x="742911" y="283715"/>
                </a:cubicBezTo>
                <a:cubicBezTo>
                  <a:pt x="744106" y="354148"/>
                  <a:pt x="711873" y="405081"/>
                  <a:pt x="649001" y="436118"/>
                </a:cubicBezTo>
                <a:cubicBezTo>
                  <a:pt x="618761" y="451239"/>
                  <a:pt x="590111" y="467555"/>
                  <a:pt x="567429" y="493419"/>
                </a:cubicBezTo>
                <a:cubicBezTo>
                  <a:pt x="560265" y="502969"/>
                  <a:pt x="552707" y="512917"/>
                  <a:pt x="542360" y="525251"/>
                </a:cubicBezTo>
                <a:cubicBezTo>
                  <a:pt x="540968" y="490434"/>
                  <a:pt x="541863" y="457008"/>
                  <a:pt x="546936" y="424777"/>
                </a:cubicBezTo>
                <a:close/>
                <a:moveTo>
                  <a:pt x="311170" y="1346156"/>
                </a:moveTo>
                <a:cubicBezTo>
                  <a:pt x="314354" y="1314721"/>
                  <a:pt x="317936" y="1283286"/>
                  <a:pt x="321915" y="1247473"/>
                </a:cubicBezTo>
                <a:cubicBezTo>
                  <a:pt x="327486" y="1254236"/>
                  <a:pt x="330270" y="1257818"/>
                  <a:pt x="333454" y="1260604"/>
                </a:cubicBezTo>
                <a:cubicBezTo>
                  <a:pt x="351360" y="1276123"/>
                  <a:pt x="366879" y="1296816"/>
                  <a:pt x="387571" y="1305171"/>
                </a:cubicBezTo>
                <a:cubicBezTo>
                  <a:pt x="463572" y="1335414"/>
                  <a:pt x="499386" y="1392315"/>
                  <a:pt x="508936" y="1470308"/>
                </a:cubicBezTo>
                <a:cubicBezTo>
                  <a:pt x="513709" y="1506914"/>
                  <a:pt x="518088" y="1543523"/>
                  <a:pt x="511323" y="1582918"/>
                </a:cubicBezTo>
                <a:cubicBezTo>
                  <a:pt x="479091" y="1549494"/>
                  <a:pt x="442482" y="1526414"/>
                  <a:pt x="403884" y="1506119"/>
                </a:cubicBezTo>
                <a:cubicBezTo>
                  <a:pt x="401895" y="1504925"/>
                  <a:pt x="399905" y="1503733"/>
                  <a:pt x="397916" y="1502935"/>
                </a:cubicBezTo>
                <a:cubicBezTo>
                  <a:pt x="331862" y="1471103"/>
                  <a:pt x="304009" y="1418179"/>
                  <a:pt x="311170" y="1346156"/>
                </a:cubicBezTo>
                <a:close/>
                <a:moveTo>
                  <a:pt x="314354" y="1122130"/>
                </a:moveTo>
                <a:cubicBezTo>
                  <a:pt x="317539" y="1094274"/>
                  <a:pt x="319528" y="1066421"/>
                  <a:pt x="322312" y="1036179"/>
                </a:cubicBezTo>
                <a:cubicBezTo>
                  <a:pt x="325894" y="1038965"/>
                  <a:pt x="327486" y="1040158"/>
                  <a:pt x="328678" y="1041352"/>
                </a:cubicBezTo>
                <a:cubicBezTo>
                  <a:pt x="350566" y="1068808"/>
                  <a:pt x="377624" y="1088703"/>
                  <a:pt x="410254" y="1102233"/>
                </a:cubicBezTo>
                <a:cubicBezTo>
                  <a:pt x="448452" y="1117751"/>
                  <a:pt x="479092" y="1143220"/>
                  <a:pt x="493816" y="1183010"/>
                </a:cubicBezTo>
                <a:cubicBezTo>
                  <a:pt x="502569" y="1206487"/>
                  <a:pt x="508540" y="1230761"/>
                  <a:pt x="513711" y="1255035"/>
                </a:cubicBezTo>
                <a:cubicBezTo>
                  <a:pt x="517690" y="1273736"/>
                  <a:pt x="518885" y="1292836"/>
                  <a:pt x="522466" y="1312334"/>
                </a:cubicBezTo>
                <a:cubicBezTo>
                  <a:pt x="522864" y="1308752"/>
                  <a:pt x="523659" y="1305173"/>
                  <a:pt x="523659" y="1301591"/>
                </a:cubicBezTo>
                <a:cubicBezTo>
                  <a:pt x="524059" y="1099846"/>
                  <a:pt x="524853" y="898102"/>
                  <a:pt x="524059" y="696754"/>
                </a:cubicBezTo>
                <a:cubicBezTo>
                  <a:pt x="523659" y="585337"/>
                  <a:pt x="520477" y="474319"/>
                  <a:pt x="518885" y="362901"/>
                </a:cubicBezTo>
                <a:cubicBezTo>
                  <a:pt x="518885" y="349769"/>
                  <a:pt x="514508" y="339822"/>
                  <a:pt x="506948" y="328680"/>
                </a:cubicBezTo>
                <a:cubicBezTo>
                  <a:pt x="489837" y="304408"/>
                  <a:pt x="473123" y="279339"/>
                  <a:pt x="459594" y="252678"/>
                </a:cubicBezTo>
                <a:cubicBezTo>
                  <a:pt x="440096" y="214875"/>
                  <a:pt x="438107" y="174687"/>
                  <a:pt x="450841" y="134100"/>
                </a:cubicBezTo>
                <a:cubicBezTo>
                  <a:pt x="464768" y="87941"/>
                  <a:pt x="487450" y="45761"/>
                  <a:pt x="514109" y="5969"/>
                </a:cubicBezTo>
                <a:cubicBezTo>
                  <a:pt x="514906" y="4376"/>
                  <a:pt x="515701" y="2784"/>
                  <a:pt x="517293" y="0"/>
                </a:cubicBezTo>
                <a:cubicBezTo>
                  <a:pt x="523261" y="6366"/>
                  <a:pt x="527638" y="10745"/>
                  <a:pt x="531619" y="15519"/>
                </a:cubicBezTo>
                <a:cubicBezTo>
                  <a:pt x="563452" y="51332"/>
                  <a:pt x="587326" y="91520"/>
                  <a:pt x="601652" y="137679"/>
                </a:cubicBezTo>
                <a:cubicBezTo>
                  <a:pt x="612795" y="173095"/>
                  <a:pt x="610805" y="206917"/>
                  <a:pt x="596081" y="241138"/>
                </a:cubicBezTo>
                <a:cubicBezTo>
                  <a:pt x="579368" y="279736"/>
                  <a:pt x="556688" y="313958"/>
                  <a:pt x="530822" y="346985"/>
                </a:cubicBezTo>
                <a:cubicBezTo>
                  <a:pt x="527240" y="351362"/>
                  <a:pt x="524456" y="357727"/>
                  <a:pt x="524853" y="363298"/>
                </a:cubicBezTo>
                <a:cubicBezTo>
                  <a:pt x="531619" y="656167"/>
                  <a:pt x="536393" y="949035"/>
                  <a:pt x="530027" y="1241903"/>
                </a:cubicBezTo>
                <a:cubicBezTo>
                  <a:pt x="526445" y="1419375"/>
                  <a:pt x="519680" y="1596846"/>
                  <a:pt x="510927" y="1773920"/>
                </a:cubicBezTo>
                <a:cubicBezTo>
                  <a:pt x="498590" y="2023414"/>
                  <a:pt x="458402" y="2268531"/>
                  <a:pt x="387174" y="2508475"/>
                </a:cubicBezTo>
                <a:cubicBezTo>
                  <a:pt x="376827" y="2543891"/>
                  <a:pt x="374440" y="2581295"/>
                  <a:pt x="366879" y="2617903"/>
                </a:cubicBezTo>
                <a:cubicBezTo>
                  <a:pt x="351360" y="2692713"/>
                  <a:pt x="331863" y="2767122"/>
                  <a:pt x="290878" y="2831586"/>
                </a:cubicBezTo>
                <a:cubicBezTo>
                  <a:pt x="250290" y="2896048"/>
                  <a:pt x="222037" y="2965683"/>
                  <a:pt x="189805" y="3033729"/>
                </a:cubicBezTo>
                <a:cubicBezTo>
                  <a:pt x="187815" y="3038105"/>
                  <a:pt x="185031" y="3042879"/>
                  <a:pt x="181449" y="3046461"/>
                </a:cubicBezTo>
                <a:cubicBezTo>
                  <a:pt x="296449" y="2787417"/>
                  <a:pt x="358524" y="2515241"/>
                  <a:pt x="395530" y="2236299"/>
                </a:cubicBezTo>
                <a:cubicBezTo>
                  <a:pt x="395530" y="2275297"/>
                  <a:pt x="396325" y="2314690"/>
                  <a:pt x="395132" y="2353685"/>
                </a:cubicBezTo>
                <a:cubicBezTo>
                  <a:pt x="394335" y="2393081"/>
                  <a:pt x="391551" y="2432076"/>
                  <a:pt x="390756" y="2471866"/>
                </a:cubicBezTo>
                <a:cubicBezTo>
                  <a:pt x="393143" y="2463114"/>
                  <a:pt x="395927" y="2454358"/>
                  <a:pt x="398314" y="2445605"/>
                </a:cubicBezTo>
                <a:cubicBezTo>
                  <a:pt x="450841" y="2255400"/>
                  <a:pt x="486255" y="2062409"/>
                  <a:pt x="498192" y="1865441"/>
                </a:cubicBezTo>
                <a:cubicBezTo>
                  <a:pt x="508140" y="1702693"/>
                  <a:pt x="514508" y="1539545"/>
                  <a:pt x="522069" y="1376400"/>
                </a:cubicBezTo>
                <a:cubicBezTo>
                  <a:pt x="522466" y="1370032"/>
                  <a:pt x="522069" y="1364063"/>
                  <a:pt x="522069" y="1353718"/>
                </a:cubicBezTo>
                <a:cubicBezTo>
                  <a:pt x="520477" y="1359687"/>
                  <a:pt x="519680" y="1362074"/>
                  <a:pt x="518487" y="1365656"/>
                </a:cubicBezTo>
                <a:cubicBezTo>
                  <a:pt x="508140" y="1356900"/>
                  <a:pt x="498590" y="1346953"/>
                  <a:pt x="487847" y="1340189"/>
                </a:cubicBezTo>
                <a:cubicBezTo>
                  <a:pt x="461981" y="1323476"/>
                  <a:pt x="436515" y="1305173"/>
                  <a:pt x="408662" y="1292438"/>
                </a:cubicBezTo>
                <a:cubicBezTo>
                  <a:pt x="334647" y="1258217"/>
                  <a:pt x="305999" y="1201316"/>
                  <a:pt x="314354" y="1122130"/>
                </a:cubicBezTo>
                <a:close/>
                <a:moveTo>
                  <a:pt x="323109" y="824087"/>
                </a:moveTo>
                <a:cubicBezTo>
                  <a:pt x="323904" y="823690"/>
                  <a:pt x="325098" y="823690"/>
                  <a:pt x="326293" y="823292"/>
                </a:cubicBezTo>
                <a:cubicBezTo>
                  <a:pt x="330272" y="827668"/>
                  <a:pt x="333854" y="831648"/>
                  <a:pt x="337833" y="836026"/>
                </a:cubicBezTo>
                <a:cubicBezTo>
                  <a:pt x="355341" y="855922"/>
                  <a:pt x="376031" y="871838"/>
                  <a:pt x="400702" y="882582"/>
                </a:cubicBezTo>
                <a:cubicBezTo>
                  <a:pt x="419008" y="890541"/>
                  <a:pt x="436516" y="900885"/>
                  <a:pt x="452830" y="912425"/>
                </a:cubicBezTo>
                <a:cubicBezTo>
                  <a:pt x="477899" y="930331"/>
                  <a:pt x="492622" y="956594"/>
                  <a:pt x="501375" y="986040"/>
                </a:cubicBezTo>
                <a:cubicBezTo>
                  <a:pt x="516896" y="1036577"/>
                  <a:pt x="524855" y="1087907"/>
                  <a:pt x="520875" y="1140831"/>
                </a:cubicBezTo>
                <a:cubicBezTo>
                  <a:pt x="520476" y="1143616"/>
                  <a:pt x="520078" y="1146800"/>
                  <a:pt x="519681" y="1151574"/>
                </a:cubicBezTo>
                <a:cubicBezTo>
                  <a:pt x="516497" y="1148789"/>
                  <a:pt x="514507" y="1147197"/>
                  <a:pt x="512518" y="1145605"/>
                </a:cubicBezTo>
                <a:cubicBezTo>
                  <a:pt x="485857" y="1126902"/>
                  <a:pt x="459595" y="1107802"/>
                  <a:pt x="432935" y="1089499"/>
                </a:cubicBezTo>
                <a:cubicBezTo>
                  <a:pt x="424179" y="1083530"/>
                  <a:pt x="414232" y="1079154"/>
                  <a:pt x="404681" y="1074378"/>
                </a:cubicBezTo>
                <a:cubicBezTo>
                  <a:pt x="334649" y="1042146"/>
                  <a:pt x="308385" y="986439"/>
                  <a:pt x="315151" y="912028"/>
                </a:cubicBezTo>
                <a:cubicBezTo>
                  <a:pt x="317935" y="882583"/>
                  <a:pt x="320325" y="853534"/>
                  <a:pt x="323109" y="824087"/>
                </a:cubicBezTo>
                <a:close/>
                <a:moveTo>
                  <a:pt x="317488" y="678001"/>
                </a:moveTo>
                <a:cubicBezTo>
                  <a:pt x="319428" y="654673"/>
                  <a:pt x="322710" y="630898"/>
                  <a:pt x="325893" y="606028"/>
                </a:cubicBezTo>
                <a:cubicBezTo>
                  <a:pt x="330670" y="612793"/>
                  <a:pt x="332659" y="616773"/>
                  <a:pt x="335841" y="620352"/>
                </a:cubicBezTo>
                <a:cubicBezTo>
                  <a:pt x="352952" y="639852"/>
                  <a:pt x="371257" y="658552"/>
                  <a:pt x="396326" y="667705"/>
                </a:cubicBezTo>
                <a:cubicBezTo>
                  <a:pt x="463177" y="691979"/>
                  <a:pt x="499786" y="740127"/>
                  <a:pt x="512518" y="809363"/>
                </a:cubicBezTo>
                <a:cubicBezTo>
                  <a:pt x="520078" y="849156"/>
                  <a:pt x="524455" y="888949"/>
                  <a:pt x="522068" y="929139"/>
                </a:cubicBezTo>
                <a:cubicBezTo>
                  <a:pt x="522465" y="932718"/>
                  <a:pt x="522068" y="935505"/>
                  <a:pt x="521670" y="940279"/>
                </a:cubicBezTo>
                <a:cubicBezTo>
                  <a:pt x="517294" y="936697"/>
                  <a:pt x="514905" y="934310"/>
                  <a:pt x="512120" y="932321"/>
                </a:cubicBezTo>
                <a:cubicBezTo>
                  <a:pt x="485459" y="913618"/>
                  <a:pt x="459196" y="894520"/>
                  <a:pt x="431740" y="876612"/>
                </a:cubicBezTo>
                <a:cubicBezTo>
                  <a:pt x="416221" y="866267"/>
                  <a:pt x="398713" y="858706"/>
                  <a:pt x="382399" y="849156"/>
                </a:cubicBezTo>
                <a:cubicBezTo>
                  <a:pt x="343801" y="826076"/>
                  <a:pt x="321119" y="792652"/>
                  <a:pt x="317140" y="747288"/>
                </a:cubicBezTo>
                <a:cubicBezTo>
                  <a:pt x="314952" y="724209"/>
                  <a:pt x="315549" y="701329"/>
                  <a:pt x="317488" y="678001"/>
                </a:cubicBezTo>
                <a:close/>
                <a:moveTo>
                  <a:pt x="325495" y="401897"/>
                </a:moveTo>
                <a:cubicBezTo>
                  <a:pt x="325893" y="400702"/>
                  <a:pt x="327085" y="399510"/>
                  <a:pt x="327882" y="397918"/>
                </a:cubicBezTo>
                <a:cubicBezTo>
                  <a:pt x="345788" y="423782"/>
                  <a:pt x="366878" y="444474"/>
                  <a:pt x="395131" y="456811"/>
                </a:cubicBezTo>
                <a:cubicBezTo>
                  <a:pt x="400302" y="459198"/>
                  <a:pt x="405873" y="461585"/>
                  <a:pt x="411047" y="463972"/>
                </a:cubicBezTo>
                <a:cubicBezTo>
                  <a:pt x="461582" y="485859"/>
                  <a:pt x="493416" y="522865"/>
                  <a:pt x="506945" y="576981"/>
                </a:cubicBezTo>
                <a:cubicBezTo>
                  <a:pt x="518085" y="621548"/>
                  <a:pt x="525248" y="666114"/>
                  <a:pt x="522861" y="712273"/>
                </a:cubicBezTo>
                <a:cubicBezTo>
                  <a:pt x="522464" y="717447"/>
                  <a:pt x="522066" y="722618"/>
                  <a:pt x="521269" y="729384"/>
                </a:cubicBezTo>
                <a:cubicBezTo>
                  <a:pt x="517688" y="726199"/>
                  <a:pt x="515301" y="724210"/>
                  <a:pt x="512914" y="722618"/>
                </a:cubicBezTo>
                <a:cubicBezTo>
                  <a:pt x="486650" y="703917"/>
                  <a:pt x="460787" y="685214"/>
                  <a:pt x="434126" y="667309"/>
                </a:cubicBezTo>
                <a:cubicBezTo>
                  <a:pt x="418607" y="656961"/>
                  <a:pt x="401099" y="649401"/>
                  <a:pt x="384783" y="640251"/>
                </a:cubicBezTo>
                <a:cubicBezTo>
                  <a:pt x="343401" y="616374"/>
                  <a:pt x="317935" y="580960"/>
                  <a:pt x="317537" y="532812"/>
                </a:cubicBezTo>
                <a:cubicBezTo>
                  <a:pt x="317137" y="489040"/>
                  <a:pt x="322709" y="445669"/>
                  <a:pt x="325495" y="401897"/>
                </a:cubicBezTo>
                <a:close/>
                <a:moveTo>
                  <a:pt x="322312" y="190207"/>
                </a:moveTo>
                <a:cubicBezTo>
                  <a:pt x="344199" y="216868"/>
                  <a:pt x="372052" y="233578"/>
                  <a:pt x="399907" y="251089"/>
                </a:cubicBezTo>
                <a:cubicBezTo>
                  <a:pt x="468348" y="294858"/>
                  <a:pt x="500977" y="360912"/>
                  <a:pt x="511722" y="438905"/>
                </a:cubicBezTo>
                <a:cubicBezTo>
                  <a:pt x="515701" y="469148"/>
                  <a:pt x="516099" y="499785"/>
                  <a:pt x="518088" y="530425"/>
                </a:cubicBezTo>
                <a:cubicBezTo>
                  <a:pt x="516496" y="530825"/>
                  <a:pt x="514506" y="531222"/>
                  <a:pt x="512517" y="531620"/>
                </a:cubicBezTo>
                <a:cubicBezTo>
                  <a:pt x="486254" y="490635"/>
                  <a:pt x="448453" y="464769"/>
                  <a:pt x="405479" y="443282"/>
                </a:cubicBezTo>
                <a:cubicBezTo>
                  <a:pt x="344199" y="413041"/>
                  <a:pt x="313559" y="361709"/>
                  <a:pt x="314354" y="293266"/>
                </a:cubicBezTo>
                <a:cubicBezTo>
                  <a:pt x="314754" y="259047"/>
                  <a:pt x="318333" y="224825"/>
                  <a:pt x="322312" y="190207"/>
                </a:cubicBezTo>
                <a:close/>
                <a:moveTo>
                  <a:pt x="0" y="832444"/>
                </a:moveTo>
                <a:cubicBezTo>
                  <a:pt x="23079" y="869053"/>
                  <a:pt x="46556" y="905661"/>
                  <a:pt x="68440" y="942667"/>
                </a:cubicBezTo>
                <a:cubicBezTo>
                  <a:pt x="173889" y="1119344"/>
                  <a:pt x="263422" y="1303182"/>
                  <a:pt x="329078" y="1498559"/>
                </a:cubicBezTo>
                <a:cubicBezTo>
                  <a:pt x="391153" y="1682399"/>
                  <a:pt x="419006" y="1870613"/>
                  <a:pt x="405080" y="2064798"/>
                </a:cubicBezTo>
                <a:cubicBezTo>
                  <a:pt x="401895" y="2107773"/>
                  <a:pt x="399509" y="2150350"/>
                  <a:pt x="396327" y="2193324"/>
                </a:cubicBezTo>
                <a:cubicBezTo>
                  <a:pt x="395927" y="2196111"/>
                  <a:pt x="394735" y="2199693"/>
                  <a:pt x="393540" y="2206456"/>
                </a:cubicBezTo>
                <a:cubicBezTo>
                  <a:pt x="390356" y="2169053"/>
                  <a:pt x="387174" y="2135229"/>
                  <a:pt x="384387" y="2101804"/>
                </a:cubicBezTo>
                <a:cubicBezTo>
                  <a:pt x="370858" y="1946218"/>
                  <a:pt x="335842" y="1795009"/>
                  <a:pt x="288888" y="1646188"/>
                </a:cubicBezTo>
                <a:cubicBezTo>
                  <a:pt x="205324" y="1379583"/>
                  <a:pt x="107438" y="1118547"/>
                  <a:pt x="6366" y="858308"/>
                </a:cubicBezTo>
                <a:cubicBezTo>
                  <a:pt x="3184" y="850350"/>
                  <a:pt x="397" y="841994"/>
                  <a:pt x="0" y="832444"/>
                </a:cubicBezTo>
                <a:close/>
              </a:path>
            </a:pathLst>
          </a:custGeom>
          <a:solidFill>
            <a:schemeClr val="accent2"/>
          </a:solidFill>
          <a:ln w="1646"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0434AA33-57BF-4036-9F19-66BBCDC4E1D4}"/>
              </a:ext>
            </a:extLst>
          </p:cNvPr>
          <p:cNvSpPr/>
          <p:nvPr userDrawn="1"/>
        </p:nvSpPr>
        <p:spPr>
          <a:xfrm rot="16516275" flipH="1">
            <a:off x="10266540" y="-970122"/>
            <a:ext cx="748525" cy="3046461"/>
          </a:xfrm>
          <a:custGeom>
            <a:avLst/>
            <a:gdLst>
              <a:gd name="connsiteX0" fmla="*/ 534053 w 748525"/>
              <a:gd name="connsiteY0" fmla="*/ 1515420 h 3046461"/>
              <a:gd name="connsiteX1" fmla="*/ 534401 w 748525"/>
              <a:gd name="connsiteY1" fmla="*/ 1576550 h 3046461"/>
              <a:gd name="connsiteX2" fmla="*/ 654572 w 748525"/>
              <a:gd name="connsiteY2" fmla="*/ 1498559 h 3046461"/>
              <a:gd name="connsiteX3" fmla="*/ 682428 w 748525"/>
              <a:gd name="connsiteY3" fmla="*/ 1482643 h 3046461"/>
              <a:gd name="connsiteX4" fmla="*/ 740523 w 748525"/>
              <a:gd name="connsiteY4" fmla="*/ 1393507 h 3046461"/>
              <a:gd name="connsiteX5" fmla="*/ 741318 w 748525"/>
              <a:gd name="connsiteY5" fmla="*/ 1301190 h 3046461"/>
              <a:gd name="connsiteX6" fmla="*/ 736147 w 748525"/>
              <a:gd name="connsiteY6" fmla="*/ 1248268 h 3046461"/>
              <a:gd name="connsiteX7" fmla="*/ 724210 w 748525"/>
              <a:gd name="connsiteY7" fmla="*/ 1261002 h 3046461"/>
              <a:gd name="connsiteX8" fmla="*/ 664522 w 748525"/>
              <a:gd name="connsiteY8" fmla="*/ 1305569 h 3046461"/>
              <a:gd name="connsiteX9" fmla="*/ 545941 w 748525"/>
              <a:gd name="connsiteY9" fmla="*/ 1443247 h 3046461"/>
              <a:gd name="connsiteX10" fmla="*/ 542359 w 748525"/>
              <a:gd name="connsiteY10" fmla="*/ 1457574 h 3046461"/>
              <a:gd name="connsiteX11" fmla="*/ 534053 w 748525"/>
              <a:gd name="connsiteY11" fmla="*/ 1515420 h 3046461"/>
              <a:gd name="connsiteX12" fmla="*/ 544051 w 748525"/>
              <a:gd name="connsiteY12" fmla="*/ 1259708 h 3046461"/>
              <a:gd name="connsiteX13" fmla="*/ 541963 w 748525"/>
              <a:gd name="connsiteY13" fmla="*/ 1358889 h 3046461"/>
              <a:gd name="connsiteX14" fmla="*/ 666909 w 748525"/>
              <a:gd name="connsiteY14" fmla="*/ 1273338 h 3046461"/>
              <a:gd name="connsiteX15" fmla="*/ 687599 w 748525"/>
              <a:gd name="connsiteY15" fmla="*/ 1260603 h 3046461"/>
              <a:gd name="connsiteX16" fmla="*/ 743308 w 748525"/>
              <a:gd name="connsiteY16" fmla="*/ 1168686 h 3046461"/>
              <a:gd name="connsiteX17" fmla="*/ 741318 w 748525"/>
              <a:gd name="connsiteY17" fmla="*/ 1072390 h 3046461"/>
              <a:gd name="connsiteX18" fmla="*/ 735747 w 748525"/>
              <a:gd name="connsiteY18" fmla="*/ 1028618 h 3046461"/>
              <a:gd name="connsiteX19" fmla="*/ 641840 w 748525"/>
              <a:gd name="connsiteY19" fmla="*/ 1096662 h 3046461"/>
              <a:gd name="connsiteX20" fmla="*/ 569418 w 748525"/>
              <a:gd name="connsiteY20" fmla="*/ 1167094 h 3046461"/>
              <a:gd name="connsiteX21" fmla="*/ 544051 w 748525"/>
              <a:gd name="connsiteY21" fmla="*/ 1259708 h 3046461"/>
              <a:gd name="connsiteX22" fmla="*/ 546339 w 748525"/>
              <a:gd name="connsiteY22" fmla="*/ 1059159 h 3046461"/>
              <a:gd name="connsiteX23" fmla="*/ 545544 w 748525"/>
              <a:gd name="connsiteY23" fmla="*/ 1143616 h 3046461"/>
              <a:gd name="connsiteX24" fmla="*/ 648206 w 748525"/>
              <a:gd name="connsiteY24" fmla="*/ 1071195 h 3046461"/>
              <a:gd name="connsiteX25" fmla="*/ 680836 w 748525"/>
              <a:gd name="connsiteY25" fmla="*/ 1052892 h 3046461"/>
              <a:gd name="connsiteX26" fmla="*/ 748481 w 748525"/>
              <a:gd name="connsiteY26" fmla="*/ 933118 h 3046461"/>
              <a:gd name="connsiteX27" fmla="*/ 740126 w 748525"/>
              <a:gd name="connsiteY27" fmla="*/ 822499 h 3046461"/>
              <a:gd name="connsiteX28" fmla="*/ 736942 w 748525"/>
              <a:gd name="connsiteY28" fmla="*/ 811754 h 3046461"/>
              <a:gd name="connsiteX29" fmla="*/ 642635 w 748525"/>
              <a:gd name="connsiteY29" fmla="*/ 883379 h 3046461"/>
              <a:gd name="connsiteX30" fmla="*/ 562655 w 748525"/>
              <a:gd name="connsiteY30" fmla="*/ 978880 h 3046461"/>
              <a:gd name="connsiteX31" fmla="*/ 546339 w 748525"/>
              <a:gd name="connsiteY31" fmla="*/ 1059159 h 3046461"/>
              <a:gd name="connsiteX32" fmla="*/ 545544 w 748525"/>
              <a:gd name="connsiteY32" fmla="*/ 838414 h 3046461"/>
              <a:gd name="connsiteX33" fmla="*/ 541168 w 748525"/>
              <a:gd name="connsiteY33" fmla="*/ 927547 h 3046461"/>
              <a:gd name="connsiteX34" fmla="*/ 545544 w 748525"/>
              <a:gd name="connsiteY34" fmla="*/ 928344 h 3046461"/>
              <a:gd name="connsiteX35" fmla="*/ 550718 w 748525"/>
              <a:gd name="connsiteY35" fmla="*/ 924365 h 3046461"/>
              <a:gd name="connsiteX36" fmla="*/ 635872 w 748525"/>
              <a:gd name="connsiteY36" fmla="*/ 864279 h 3046461"/>
              <a:gd name="connsiteX37" fmla="*/ 691183 w 748525"/>
              <a:gd name="connsiteY37" fmla="*/ 831650 h 3046461"/>
              <a:gd name="connsiteX38" fmla="*/ 744902 w 748525"/>
              <a:gd name="connsiteY38" fmla="*/ 746894 h 3046461"/>
              <a:gd name="connsiteX39" fmla="*/ 738136 w 748525"/>
              <a:gd name="connsiteY39" fmla="*/ 600858 h 3046461"/>
              <a:gd name="connsiteX40" fmla="*/ 734555 w 748525"/>
              <a:gd name="connsiteY40" fmla="*/ 601652 h 3046461"/>
              <a:gd name="connsiteX41" fmla="*/ 639453 w 748525"/>
              <a:gd name="connsiteY41" fmla="*/ 671290 h 3046461"/>
              <a:gd name="connsiteX42" fmla="*/ 561063 w 748525"/>
              <a:gd name="connsiteY42" fmla="*/ 766392 h 3046461"/>
              <a:gd name="connsiteX43" fmla="*/ 545544 w 748525"/>
              <a:gd name="connsiteY43" fmla="*/ 838414 h 3046461"/>
              <a:gd name="connsiteX44" fmla="*/ 546191 w 748525"/>
              <a:gd name="connsiteY44" fmla="*/ 622044 h 3046461"/>
              <a:gd name="connsiteX45" fmla="*/ 541963 w 748525"/>
              <a:gd name="connsiteY45" fmla="*/ 698743 h 3046461"/>
              <a:gd name="connsiteX46" fmla="*/ 544352 w 748525"/>
              <a:gd name="connsiteY46" fmla="*/ 721027 h 3046461"/>
              <a:gd name="connsiteX47" fmla="*/ 670093 w 748525"/>
              <a:gd name="connsiteY47" fmla="*/ 635871 h 3046461"/>
              <a:gd name="connsiteX48" fmla="*/ 695957 w 748525"/>
              <a:gd name="connsiteY48" fmla="*/ 619160 h 3046461"/>
              <a:gd name="connsiteX49" fmla="*/ 745300 w 748525"/>
              <a:gd name="connsiteY49" fmla="*/ 529626 h 3046461"/>
              <a:gd name="connsiteX50" fmla="*/ 741321 w 748525"/>
              <a:gd name="connsiteY50" fmla="*/ 389959 h 3046461"/>
              <a:gd name="connsiteX51" fmla="*/ 733760 w 748525"/>
              <a:gd name="connsiteY51" fmla="*/ 392743 h 3046461"/>
              <a:gd name="connsiteX52" fmla="*/ 639851 w 748525"/>
              <a:gd name="connsiteY52" fmla="*/ 461584 h 3046461"/>
              <a:gd name="connsiteX53" fmla="*/ 563850 w 748525"/>
              <a:gd name="connsiteY53" fmla="*/ 547136 h 3046461"/>
              <a:gd name="connsiteX54" fmla="*/ 546191 w 748525"/>
              <a:gd name="connsiteY54" fmla="*/ 622044 h 3046461"/>
              <a:gd name="connsiteX55" fmla="*/ 546936 w 748525"/>
              <a:gd name="connsiteY55" fmla="*/ 424777 h 3046461"/>
              <a:gd name="connsiteX56" fmla="*/ 542360 w 748525"/>
              <a:gd name="connsiteY56" fmla="*/ 525252 h 3046461"/>
              <a:gd name="connsiteX57" fmla="*/ 567429 w 748525"/>
              <a:gd name="connsiteY57" fmla="*/ 493419 h 3046461"/>
              <a:gd name="connsiteX58" fmla="*/ 649001 w 748525"/>
              <a:gd name="connsiteY58" fmla="*/ 436118 h 3046461"/>
              <a:gd name="connsiteX59" fmla="*/ 742911 w 748525"/>
              <a:gd name="connsiteY59" fmla="*/ 283715 h 3046461"/>
              <a:gd name="connsiteX60" fmla="*/ 738137 w 748525"/>
              <a:gd name="connsiteY60" fmla="*/ 203734 h 3046461"/>
              <a:gd name="connsiteX61" fmla="*/ 735748 w 748525"/>
              <a:gd name="connsiteY61" fmla="*/ 179063 h 3046461"/>
              <a:gd name="connsiteX62" fmla="*/ 658551 w 748525"/>
              <a:gd name="connsiteY62" fmla="*/ 241535 h 3046461"/>
              <a:gd name="connsiteX63" fmla="*/ 576581 w 748525"/>
              <a:gd name="connsiteY63" fmla="*/ 331466 h 3046461"/>
              <a:gd name="connsiteX64" fmla="*/ 546936 w 748525"/>
              <a:gd name="connsiteY64" fmla="*/ 424777 h 3046461"/>
              <a:gd name="connsiteX65" fmla="*/ 311170 w 748525"/>
              <a:gd name="connsiteY65" fmla="*/ 1346156 h 3046461"/>
              <a:gd name="connsiteX66" fmla="*/ 397916 w 748525"/>
              <a:gd name="connsiteY66" fmla="*/ 1502935 h 3046461"/>
              <a:gd name="connsiteX67" fmla="*/ 403884 w 748525"/>
              <a:gd name="connsiteY67" fmla="*/ 1506120 h 3046461"/>
              <a:gd name="connsiteX68" fmla="*/ 511323 w 748525"/>
              <a:gd name="connsiteY68" fmla="*/ 1582918 h 3046461"/>
              <a:gd name="connsiteX69" fmla="*/ 508936 w 748525"/>
              <a:gd name="connsiteY69" fmla="*/ 1470309 h 3046461"/>
              <a:gd name="connsiteX70" fmla="*/ 387571 w 748525"/>
              <a:gd name="connsiteY70" fmla="*/ 1305171 h 3046461"/>
              <a:gd name="connsiteX71" fmla="*/ 333454 w 748525"/>
              <a:gd name="connsiteY71" fmla="*/ 1260604 h 3046461"/>
              <a:gd name="connsiteX72" fmla="*/ 321915 w 748525"/>
              <a:gd name="connsiteY72" fmla="*/ 1247473 h 3046461"/>
              <a:gd name="connsiteX73" fmla="*/ 311170 w 748525"/>
              <a:gd name="connsiteY73" fmla="*/ 1346156 h 3046461"/>
              <a:gd name="connsiteX74" fmla="*/ 314355 w 748525"/>
              <a:gd name="connsiteY74" fmla="*/ 1122130 h 3046461"/>
              <a:gd name="connsiteX75" fmla="*/ 408662 w 748525"/>
              <a:gd name="connsiteY75" fmla="*/ 1292438 h 3046461"/>
              <a:gd name="connsiteX76" fmla="*/ 487847 w 748525"/>
              <a:gd name="connsiteY76" fmla="*/ 1340189 h 3046461"/>
              <a:gd name="connsiteX77" fmla="*/ 518487 w 748525"/>
              <a:gd name="connsiteY77" fmla="*/ 1365656 h 3046461"/>
              <a:gd name="connsiteX78" fmla="*/ 522069 w 748525"/>
              <a:gd name="connsiteY78" fmla="*/ 1353718 h 3046461"/>
              <a:gd name="connsiteX79" fmla="*/ 522069 w 748525"/>
              <a:gd name="connsiteY79" fmla="*/ 1376400 h 3046461"/>
              <a:gd name="connsiteX80" fmla="*/ 498192 w 748525"/>
              <a:gd name="connsiteY80" fmla="*/ 1865441 h 3046461"/>
              <a:gd name="connsiteX81" fmla="*/ 398314 w 748525"/>
              <a:gd name="connsiteY81" fmla="*/ 2445606 h 3046461"/>
              <a:gd name="connsiteX82" fmla="*/ 390756 w 748525"/>
              <a:gd name="connsiteY82" fmla="*/ 2471867 h 3046461"/>
              <a:gd name="connsiteX83" fmla="*/ 395132 w 748525"/>
              <a:gd name="connsiteY83" fmla="*/ 2353686 h 3046461"/>
              <a:gd name="connsiteX84" fmla="*/ 395530 w 748525"/>
              <a:gd name="connsiteY84" fmla="*/ 2236299 h 3046461"/>
              <a:gd name="connsiteX85" fmla="*/ 181449 w 748525"/>
              <a:gd name="connsiteY85" fmla="*/ 3046461 h 3046461"/>
              <a:gd name="connsiteX86" fmla="*/ 189805 w 748525"/>
              <a:gd name="connsiteY86" fmla="*/ 3033730 h 3046461"/>
              <a:gd name="connsiteX87" fmla="*/ 290877 w 748525"/>
              <a:gd name="connsiteY87" fmla="*/ 2831586 h 3046461"/>
              <a:gd name="connsiteX88" fmla="*/ 366879 w 748525"/>
              <a:gd name="connsiteY88" fmla="*/ 2617904 h 3046461"/>
              <a:gd name="connsiteX89" fmla="*/ 387174 w 748525"/>
              <a:gd name="connsiteY89" fmla="*/ 2508476 h 3046461"/>
              <a:gd name="connsiteX90" fmla="*/ 510927 w 748525"/>
              <a:gd name="connsiteY90" fmla="*/ 1773921 h 3046461"/>
              <a:gd name="connsiteX91" fmla="*/ 530027 w 748525"/>
              <a:gd name="connsiteY91" fmla="*/ 1241903 h 3046461"/>
              <a:gd name="connsiteX92" fmla="*/ 524853 w 748525"/>
              <a:gd name="connsiteY92" fmla="*/ 363298 h 3046461"/>
              <a:gd name="connsiteX93" fmla="*/ 530822 w 748525"/>
              <a:gd name="connsiteY93" fmla="*/ 346985 h 3046461"/>
              <a:gd name="connsiteX94" fmla="*/ 596081 w 748525"/>
              <a:gd name="connsiteY94" fmla="*/ 241139 h 3046461"/>
              <a:gd name="connsiteX95" fmla="*/ 601652 w 748525"/>
              <a:gd name="connsiteY95" fmla="*/ 137679 h 3046461"/>
              <a:gd name="connsiteX96" fmla="*/ 531619 w 748525"/>
              <a:gd name="connsiteY96" fmla="*/ 15518 h 3046461"/>
              <a:gd name="connsiteX97" fmla="*/ 517293 w 748525"/>
              <a:gd name="connsiteY97" fmla="*/ 0 h 3046461"/>
              <a:gd name="connsiteX98" fmla="*/ 514109 w 748525"/>
              <a:gd name="connsiteY98" fmla="*/ 5968 h 3046461"/>
              <a:gd name="connsiteX99" fmla="*/ 450841 w 748525"/>
              <a:gd name="connsiteY99" fmla="*/ 134100 h 3046461"/>
              <a:gd name="connsiteX100" fmla="*/ 459594 w 748525"/>
              <a:gd name="connsiteY100" fmla="*/ 252678 h 3046461"/>
              <a:gd name="connsiteX101" fmla="*/ 506948 w 748525"/>
              <a:gd name="connsiteY101" fmla="*/ 328679 h 3046461"/>
              <a:gd name="connsiteX102" fmla="*/ 518885 w 748525"/>
              <a:gd name="connsiteY102" fmla="*/ 362901 h 3046461"/>
              <a:gd name="connsiteX103" fmla="*/ 524058 w 748525"/>
              <a:gd name="connsiteY103" fmla="*/ 696755 h 3046461"/>
              <a:gd name="connsiteX104" fmla="*/ 523659 w 748525"/>
              <a:gd name="connsiteY104" fmla="*/ 1301591 h 3046461"/>
              <a:gd name="connsiteX105" fmla="*/ 522466 w 748525"/>
              <a:gd name="connsiteY105" fmla="*/ 1312334 h 3046461"/>
              <a:gd name="connsiteX106" fmla="*/ 513711 w 748525"/>
              <a:gd name="connsiteY106" fmla="*/ 1255035 h 3046461"/>
              <a:gd name="connsiteX107" fmla="*/ 493816 w 748525"/>
              <a:gd name="connsiteY107" fmla="*/ 1183011 h 3046461"/>
              <a:gd name="connsiteX108" fmla="*/ 410254 w 748525"/>
              <a:gd name="connsiteY108" fmla="*/ 1102233 h 3046461"/>
              <a:gd name="connsiteX109" fmla="*/ 328678 w 748525"/>
              <a:gd name="connsiteY109" fmla="*/ 1041352 h 3046461"/>
              <a:gd name="connsiteX110" fmla="*/ 322313 w 748525"/>
              <a:gd name="connsiteY110" fmla="*/ 1036178 h 3046461"/>
              <a:gd name="connsiteX111" fmla="*/ 314355 w 748525"/>
              <a:gd name="connsiteY111" fmla="*/ 1122130 h 3046461"/>
              <a:gd name="connsiteX112" fmla="*/ 323109 w 748525"/>
              <a:gd name="connsiteY112" fmla="*/ 824087 h 3046461"/>
              <a:gd name="connsiteX113" fmla="*/ 315151 w 748525"/>
              <a:gd name="connsiteY113" fmla="*/ 912028 h 3046461"/>
              <a:gd name="connsiteX114" fmla="*/ 404681 w 748525"/>
              <a:gd name="connsiteY114" fmla="*/ 1074377 h 3046461"/>
              <a:gd name="connsiteX115" fmla="*/ 432935 w 748525"/>
              <a:gd name="connsiteY115" fmla="*/ 1089499 h 3046461"/>
              <a:gd name="connsiteX116" fmla="*/ 512518 w 748525"/>
              <a:gd name="connsiteY116" fmla="*/ 1145605 h 3046461"/>
              <a:gd name="connsiteX117" fmla="*/ 519681 w 748525"/>
              <a:gd name="connsiteY117" fmla="*/ 1151574 h 3046461"/>
              <a:gd name="connsiteX118" fmla="*/ 520875 w 748525"/>
              <a:gd name="connsiteY118" fmla="*/ 1140831 h 3046461"/>
              <a:gd name="connsiteX119" fmla="*/ 501375 w 748525"/>
              <a:gd name="connsiteY119" fmla="*/ 986039 h 3046461"/>
              <a:gd name="connsiteX120" fmla="*/ 452830 w 748525"/>
              <a:gd name="connsiteY120" fmla="*/ 912425 h 3046461"/>
              <a:gd name="connsiteX121" fmla="*/ 400702 w 748525"/>
              <a:gd name="connsiteY121" fmla="*/ 882583 h 3046461"/>
              <a:gd name="connsiteX122" fmla="*/ 337833 w 748525"/>
              <a:gd name="connsiteY122" fmla="*/ 836026 h 3046461"/>
              <a:gd name="connsiteX123" fmla="*/ 326293 w 748525"/>
              <a:gd name="connsiteY123" fmla="*/ 823292 h 3046461"/>
              <a:gd name="connsiteX124" fmla="*/ 323109 w 748525"/>
              <a:gd name="connsiteY124" fmla="*/ 824087 h 3046461"/>
              <a:gd name="connsiteX125" fmla="*/ 317488 w 748525"/>
              <a:gd name="connsiteY125" fmla="*/ 678001 h 3046461"/>
              <a:gd name="connsiteX126" fmla="*/ 317140 w 748525"/>
              <a:gd name="connsiteY126" fmla="*/ 747289 h 3046461"/>
              <a:gd name="connsiteX127" fmla="*/ 382399 w 748525"/>
              <a:gd name="connsiteY127" fmla="*/ 849156 h 3046461"/>
              <a:gd name="connsiteX128" fmla="*/ 431740 w 748525"/>
              <a:gd name="connsiteY128" fmla="*/ 876612 h 3046461"/>
              <a:gd name="connsiteX129" fmla="*/ 512120 w 748525"/>
              <a:gd name="connsiteY129" fmla="*/ 932321 h 3046461"/>
              <a:gd name="connsiteX130" fmla="*/ 521670 w 748525"/>
              <a:gd name="connsiteY130" fmla="*/ 940279 h 3046461"/>
              <a:gd name="connsiteX131" fmla="*/ 522068 w 748525"/>
              <a:gd name="connsiteY131" fmla="*/ 929139 h 3046461"/>
              <a:gd name="connsiteX132" fmla="*/ 512518 w 748525"/>
              <a:gd name="connsiteY132" fmla="*/ 809364 h 3046461"/>
              <a:gd name="connsiteX133" fmla="*/ 396326 w 748525"/>
              <a:gd name="connsiteY133" fmla="*/ 667705 h 3046461"/>
              <a:gd name="connsiteX134" fmla="*/ 335841 w 748525"/>
              <a:gd name="connsiteY134" fmla="*/ 620352 h 3046461"/>
              <a:gd name="connsiteX135" fmla="*/ 325893 w 748525"/>
              <a:gd name="connsiteY135" fmla="*/ 606027 h 3046461"/>
              <a:gd name="connsiteX136" fmla="*/ 317488 w 748525"/>
              <a:gd name="connsiteY136" fmla="*/ 678001 h 3046461"/>
              <a:gd name="connsiteX137" fmla="*/ 325496 w 748525"/>
              <a:gd name="connsiteY137" fmla="*/ 401896 h 3046461"/>
              <a:gd name="connsiteX138" fmla="*/ 317537 w 748525"/>
              <a:gd name="connsiteY138" fmla="*/ 532812 h 3046461"/>
              <a:gd name="connsiteX139" fmla="*/ 384783 w 748525"/>
              <a:gd name="connsiteY139" fmla="*/ 640250 h 3046461"/>
              <a:gd name="connsiteX140" fmla="*/ 434126 w 748525"/>
              <a:gd name="connsiteY140" fmla="*/ 667309 h 3046461"/>
              <a:gd name="connsiteX141" fmla="*/ 512914 w 748525"/>
              <a:gd name="connsiteY141" fmla="*/ 722618 h 3046461"/>
              <a:gd name="connsiteX142" fmla="*/ 521269 w 748525"/>
              <a:gd name="connsiteY142" fmla="*/ 729383 h 3046461"/>
              <a:gd name="connsiteX143" fmla="*/ 522861 w 748525"/>
              <a:gd name="connsiteY143" fmla="*/ 712273 h 3046461"/>
              <a:gd name="connsiteX144" fmla="*/ 506945 w 748525"/>
              <a:gd name="connsiteY144" fmla="*/ 576981 h 3046461"/>
              <a:gd name="connsiteX145" fmla="*/ 411047 w 748525"/>
              <a:gd name="connsiteY145" fmla="*/ 463972 h 3046461"/>
              <a:gd name="connsiteX146" fmla="*/ 395131 w 748525"/>
              <a:gd name="connsiteY146" fmla="*/ 456811 h 3046461"/>
              <a:gd name="connsiteX147" fmla="*/ 327882 w 748525"/>
              <a:gd name="connsiteY147" fmla="*/ 397918 h 3046461"/>
              <a:gd name="connsiteX148" fmla="*/ 325496 w 748525"/>
              <a:gd name="connsiteY148" fmla="*/ 401896 h 3046461"/>
              <a:gd name="connsiteX149" fmla="*/ 322312 w 748525"/>
              <a:gd name="connsiteY149" fmla="*/ 190206 h 3046461"/>
              <a:gd name="connsiteX150" fmla="*/ 314354 w 748525"/>
              <a:gd name="connsiteY150" fmla="*/ 293265 h 3046461"/>
              <a:gd name="connsiteX151" fmla="*/ 405479 w 748525"/>
              <a:gd name="connsiteY151" fmla="*/ 443281 h 3046461"/>
              <a:gd name="connsiteX152" fmla="*/ 512517 w 748525"/>
              <a:gd name="connsiteY152" fmla="*/ 531619 h 3046461"/>
              <a:gd name="connsiteX153" fmla="*/ 518088 w 748525"/>
              <a:gd name="connsiteY153" fmla="*/ 530424 h 3046461"/>
              <a:gd name="connsiteX154" fmla="*/ 511722 w 748525"/>
              <a:gd name="connsiteY154" fmla="*/ 438904 h 3046461"/>
              <a:gd name="connsiteX155" fmla="*/ 399908 w 748525"/>
              <a:gd name="connsiteY155" fmla="*/ 251088 h 3046461"/>
              <a:gd name="connsiteX156" fmla="*/ 322312 w 748525"/>
              <a:gd name="connsiteY156" fmla="*/ 190206 h 3046461"/>
              <a:gd name="connsiteX157" fmla="*/ 0 w 748525"/>
              <a:gd name="connsiteY157" fmla="*/ 832445 h 3046461"/>
              <a:gd name="connsiteX158" fmla="*/ 6365 w 748525"/>
              <a:gd name="connsiteY158" fmla="*/ 858309 h 3046461"/>
              <a:gd name="connsiteX159" fmla="*/ 288888 w 748525"/>
              <a:gd name="connsiteY159" fmla="*/ 1646190 h 3046461"/>
              <a:gd name="connsiteX160" fmla="*/ 384387 w 748525"/>
              <a:gd name="connsiteY160" fmla="*/ 2101806 h 3046461"/>
              <a:gd name="connsiteX161" fmla="*/ 393540 w 748525"/>
              <a:gd name="connsiteY161" fmla="*/ 2206457 h 3046461"/>
              <a:gd name="connsiteX162" fmla="*/ 396327 w 748525"/>
              <a:gd name="connsiteY162" fmla="*/ 2193326 h 3046461"/>
              <a:gd name="connsiteX163" fmla="*/ 405080 w 748525"/>
              <a:gd name="connsiteY163" fmla="*/ 2064800 h 3046461"/>
              <a:gd name="connsiteX164" fmla="*/ 329078 w 748525"/>
              <a:gd name="connsiteY164" fmla="*/ 1498561 h 3046461"/>
              <a:gd name="connsiteX165" fmla="*/ 68440 w 748525"/>
              <a:gd name="connsiteY165" fmla="*/ 942669 h 3046461"/>
              <a:gd name="connsiteX166" fmla="*/ 0 w 748525"/>
              <a:gd name="connsiteY166" fmla="*/ 832445 h 30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Lst>
            <a:rect l="l" t="t" r="r" b="b"/>
            <a:pathLst>
              <a:path w="748525" h="3046461">
                <a:moveTo>
                  <a:pt x="534053" y="1515420"/>
                </a:moveTo>
                <a:cubicBezTo>
                  <a:pt x="532610" y="1535067"/>
                  <a:pt x="532610" y="1555261"/>
                  <a:pt x="534401" y="1576550"/>
                </a:cubicBezTo>
                <a:cubicBezTo>
                  <a:pt x="571010" y="1540738"/>
                  <a:pt x="612395" y="1518851"/>
                  <a:pt x="654572" y="1498559"/>
                </a:cubicBezTo>
                <a:cubicBezTo>
                  <a:pt x="664122" y="1493782"/>
                  <a:pt x="673275" y="1488211"/>
                  <a:pt x="682428" y="1482643"/>
                </a:cubicBezTo>
                <a:cubicBezTo>
                  <a:pt x="715455" y="1461553"/>
                  <a:pt x="736942" y="1432105"/>
                  <a:pt x="740523" y="1393507"/>
                </a:cubicBezTo>
                <a:cubicBezTo>
                  <a:pt x="743308" y="1362867"/>
                  <a:pt x="742116" y="1331830"/>
                  <a:pt x="741318" y="1301190"/>
                </a:cubicBezTo>
                <a:cubicBezTo>
                  <a:pt x="740921" y="1284479"/>
                  <a:pt x="738136" y="1267766"/>
                  <a:pt x="736147" y="1248268"/>
                </a:cubicBezTo>
                <a:cubicBezTo>
                  <a:pt x="730576" y="1253839"/>
                  <a:pt x="727392" y="1257420"/>
                  <a:pt x="724210" y="1261002"/>
                </a:cubicBezTo>
                <a:cubicBezTo>
                  <a:pt x="707099" y="1279305"/>
                  <a:pt x="688794" y="1297210"/>
                  <a:pt x="664522" y="1305569"/>
                </a:cubicBezTo>
                <a:cubicBezTo>
                  <a:pt x="598466" y="1328248"/>
                  <a:pt x="559073" y="1374406"/>
                  <a:pt x="545941" y="1443247"/>
                </a:cubicBezTo>
                <a:cubicBezTo>
                  <a:pt x="544746" y="1448023"/>
                  <a:pt x="543554" y="1452797"/>
                  <a:pt x="542359" y="1457574"/>
                </a:cubicBezTo>
                <a:cubicBezTo>
                  <a:pt x="538380" y="1476673"/>
                  <a:pt x="535495" y="1495772"/>
                  <a:pt x="534053" y="1515420"/>
                </a:cubicBezTo>
                <a:close/>
                <a:moveTo>
                  <a:pt x="544051" y="1259708"/>
                </a:moveTo>
                <a:cubicBezTo>
                  <a:pt x="539575" y="1291542"/>
                  <a:pt x="538978" y="1324469"/>
                  <a:pt x="541963" y="1358889"/>
                </a:cubicBezTo>
                <a:cubicBezTo>
                  <a:pt x="579366" y="1319496"/>
                  <a:pt x="623535" y="1297212"/>
                  <a:pt x="666909" y="1273338"/>
                </a:cubicBezTo>
                <a:cubicBezTo>
                  <a:pt x="674070" y="1269359"/>
                  <a:pt x="680836" y="1264982"/>
                  <a:pt x="687599" y="1260603"/>
                </a:cubicBezTo>
                <a:cubicBezTo>
                  <a:pt x="720228" y="1238321"/>
                  <a:pt x="740921" y="1208078"/>
                  <a:pt x="743308" y="1168686"/>
                </a:cubicBezTo>
                <a:cubicBezTo>
                  <a:pt x="745297" y="1136851"/>
                  <a:pt x="742910" y="1104620"/>
                  <a:pt x="741318" y="1072390"/>
                </a:cubicBezTo>
                <a:cubicBezTo>
                  <a:pt x="740523" y="1057666"/>
                  <a:pt x="737736" y="1043342"/>
                  <a:pt x="735747" y="1028618"/>
                </a:cubicBezTo>
                <a:cubicBezTo>
                  <a:pt x="709883" y="1061247"/>
                  <a:pt x="677651" y="1080745"/>
                  <a:pt x="641840" y="1096662"/>
                </a:cubicBezTo>
                <a:cubicBezTo>
                  <a:pt x="609608" y="1110988"/>
                  <a:pt x="583345" y="1133667"/>
                  <a:pt x="569418" y="1167094"/>
                </a:cubicBezTo>
                <a:cubicBezTo>
                  <a:pt x="556884" y="1197136"/>
                  <a:pt x="548528" y="1227875"/>
                  <a:pt x="544051" y="1259708"/>
                </a:cubicBezTo>
                <a:close/>
                <a:moveTo>
                  <a:pt x="546339" y="1059159"/>
                </a:moveTo>
                <a:cubicBezTo>
                  <a:pt x="543355" y="1086416"/>
                  <a:pt x="542958" y="1114370"/>
                  <a:pt x="545544" y="1143616"/>
                </a:cubicBezTo>
                <a:cubicBezTo>
                  <a:pt x="576979" y="1112182"/>
                  <a:pt x="611598" y="1090295"/>
                  <a:pt x="648206" y="1071195"/>
                </a:cubicBezTo>
                <a:cubicBezTo>
                  <a:pt x="659348" y="1065226"/>
                  <a:pt x="670091" y="1059258"/>
                  <a:pt x="680836" y="1052892"/>
                </a:cubicBezTo>
                <a:cubicBezTo>
                  <a:pt x="726597" y="1025834"/>
                  <a:pt x="749676" y="985643"/>
                  <a:pt x="748481" y="933118"/>
                </a:cubicBezTo>
                <a:cubicBezTo>
                  <a:pt x="747287" y="896113"/>
                  <a:pt x="742910" y="859504"/>
                  <a:pt x="740126" y="822499"/>
                </a:cubicBezTo>
                <a:cubicBezTo>
                  <a:pt x="739726" y="819711"/>
                  <a:pt x="738534" y="816927"/>
                  <a:pt x="736942" y="811754"/>
                </a:cubicBezTo>
                <a:cubicBezTo>
                  <a:pt x="712668" y="847965"/>
                  <a:pt x="678846" y="866665"/>
                  <a:pt x="642635" y="883379"/>
                </a:cubicBezTo>
                <a:cubicBezTo>
                  <a:pt x="601650" y="902479"/>
                  <a:pt x="575387" y="935108"/>
                  <a:pt x="562655" y="978880"/>
                </a:cubicBezTo>
                <a:cubicBezTo>
                  <a:pt x="554895" y="1005341"/>
                  <a:pt x="549323" y="1031902"/>
                  <a:pt x="546339" y="1059159"/>
                </a:cubicBezTo>
                <a:close/>
                <a:moveTo>
                  <a:pt x="545544" y="838414"/>
                </a:moveTo>
                <a:cubicBezTo>
                  <a:pt x="542362" y="867859"/>
                  <a:pt x="542362" y="897704"/>
                  <a:pt x="541168" y="927547"/>
                </a:cubicBezTo>
                <a:cubicBezTo>
                  <a:pt x="542760" y="927946"/>
                  <a:pt x="543952" y="927947"/>
                  <a:pt x="545544" y="928344"/>
                </a:cubicBezTo>
                <a:cubicBezTo>
                  <a:pt x="547534" y="927150"/>
                  <a:pt x="549126" y="925557"/>
                  <a:pt x="550718" y="924365"/>
                </a:cubicBezTo>
                <a:cubicBezTo>
                  <a:pt x="578971" y="904070"/>
                  <a:pt x="606824" y="883378"/>
                  <a:pt x="635872" y="864279"/>
                </a:cubicBezTo>
                <a:cubicBezTo>
                  <a:pt x="653380" y="852340"/>
                  <a:pt x="673277" y="843587"/>
                  <a:pt x="691183" y="831650"/>
                </a:cubicBezTo>
                <a:cubicBezTo>
                  <a:pt x="721823" y="811753"/>
                  <a:pt x="739728" y="782705"/>
                  <a:pt x="744902" y="746894"/>
                </a:cubicBezTo>
                <a:cubicBezTo>
                  <a:pt x="752063" y="697949"/>
                  <a:pt x="743310" y="649403"/>
                  <a:pt x="738136" y="600858"/>
                </a:cubicBezTo>
                <a:cubicBezTo>
                  <a:pt x="736147" y="601255"/>
                  <a:pt x="734952" y="601255"/>
                  <a:pt x="734555" y="601652"/>
                </a:cubicBezTo>
                <a:cubicBezTo>
                  <a:pt x="709883" y="634681"/>
                  <a:pt x="676062" y="654577"/>
                  <a:pt x="639453" y="671290"/>
                </a:cubicBezTo>
                <a:cubicBezTo>
                  <a:pt x="598866" y="689991"/>
                  <a:pt x="572602" y="722620"/>
                  <a:pt x="561063" y="766392"/>
                </a:cubicBezTo>
                <a:cubicBezTo>
                  <a:pt x="554697" y="790266"/>
                  <a:pt x="548331" y="814142"/>
                  <a:pt x="545544" y="838414"/>
                </a:cubicBezTo>
                <a:close/>
                <a:moveTo>
                  <a:pt x="546191" y="622044"/>
                </a:moveTo>
                <a:cubicBezTo>
                  <a:pt x="542460" y="647312"/>
                  <a:pt x="540968" y="672878"/>
                  <a:pt x="541963" y="698743"/>
                </a:cubicBezTo>
                <a:cubicBezTo>
                  <a:pt x="542360" y="705108"/>
                  <a:pt x="543158" y="711477"/>
                  <a:pt x="544352" y="721027"/>
                </a:cubicBezTo>
                <a:cubicBezTo>
                  <a:pt x="581358" y="682030"/>
                  <a:pt x="626322" y="659747"/>
                  <a:pt x="670093" y="635871"/>
                </a:cubicBezTo>
                <a:cubicBezTo>
                  <a:pt x="679244" y="631097"/>
                  <a:pt x="687602" y="625129"/>
                  <a:pt x="695957" y="619160"/>
                </a:cubicBezTo>
                <a:cubicBezTo>
                  <a:pt x="726199" y="596875"/>
                  <a:pt x="744502" y="566635"/>
                  <a:pt x="745300" y="529626"/>
                </a:cubicBezTo>
                <a:cubicBezTo>
                  <a:pt x="746492" y="483868"/>
                  <a:pt x="742910" y="437709"/>
                  <a:pt x="741321" y="389959"/>
                </a:cubicBezTo>
                <a:cubicBezTo>
                  <a:pt x="736147" y="391948"/>
                  <a:pt x="734555" y="392346"/>
                  <a:pt x="733760" y="392743"/>
                </a:cubicBezTo>
                <a:cubicBezTo>
                  <a:pt x="709486" y="425372"/>
                  <a:pt x="676062" y="444870"/>
                  <a:pt x="639851" y="461584"/>
                </a:cubicBezTo>
                <a:cubicBezTo>
                  <a:pt x="602845" y="478695"/>
                  <a:pt x="576979" y="507344"/>
                  <a:pt x="563850" y="547136"/>
                </a:cubicBezTo>
                <a:cubicBezTo>
                  <a:pt x="555891" y="571807"/>
                  <a:pt x="549922" y="596776"/>
                  <a:pt x="546191" y="622044"/>
                </a:cubicBezTo>
                <a:close/>
                <a:moveTo>
                  <a:pt x="546936" y="424777"/>
                </a:moveTo>
                <a:cubicBezTo>
                  <a:pt x="541863" y="457008"/>
                  <a:pt x="540968" y="490434"/>
                  <a:pt x="542360" y="525252"/>
                </a:cubicBezTo>
                <a:cubicBezTo>
                  <a:pt x="552707" y="512917"/>
                  <a:pt x="560265" y="502969"/>
                  <a:pt x="567429" y="493419"/>
                </a:cubicBezTo>
                <a:cubicBezTo>
                  <a:pt x="590111" y="467556"/>
                  <a:pt x="618761" y="451239"/>
                  <a:pt x="649001" y="436118"/>
                </a:cubicBezTo>
                <a:cubicBezTo>
                  <a:pt x="711873" y="405081"/>
                  <a:pt x="744106" y="354148"/>
                  <a:pt x="742911" y="283715"/>
                </a:cubicBezTo>
                <a:cubicBezTo>
                  <a:pt x="742513" y="257054"/>
                  <a:pt x="739727" y="230396"/>
                  <a:pt x="738137" y="203734"/>
                </a:cubicBezTo>
                <a:cubicBezTo>
                  <a:pt x="737737" y="196571"/>
                  <a:pt x="736942" y="189408"/>
                  <a:pt x="735748" y="179063"/>
                </a:cubicBezTo>
                <a:cubicBezTo>
                  <a:pt x="712668" y="207317"/>
                  <a:pt x="686010" y="224824"/>
                  <a:pt x="658551" y="241535"/>
                </a:cubicBezTo>
                <a:cubicBezTo>
                  <a:pt x="622740" y="263423"/>
                  <a:pt x="595682" y="294063"/>
                  <a:pt x="576581" y="331466"/>
                </a:cubicBezTo>
                <a:cubicBezTo>
                  <a:pt x="561261" y="361509"/>
                  <a:pt x="552010" y="392546"/>
                  <a:pt x="546936" y="424777"/>
                </a:cubicBezTo>
                <a:close/>
                <a:moveTo>
                  <a:pt x="311170" y="1346156"/>
                </a:moveTo>
                <a:cubicBezTo>
                  <a:pt x="304009" y="1418178"/>
                  <a:pt x="331862" y="1471103"/>
                  <a:pt x="397916" y="1502935"/>
                </a:cubicBezTo>
                <a:cubicBezTo>
                  <a:pt x="399905" y="1503732"/>
                  <a:pt x="401895" y="1504925"/>
                  <a:pt x="403884" y="1506120"/>
                </a:cubicBezTo>
                <a:cubicBezTo>
                  <a:pt x="442482" y="1526415"/>
                  <a:pt x="479091" y="1549494"/>
                  <a:pt x="511323" y="1582918"/>
                </a:cubicBezTo>
                <a:cubicBezTo>
                  <a:pt x="518088" y="1543523"/>
                  <a:pt x="513709" y="1506914"/>
                  <a:pt x="508936" y="1470309"/>
                </a:cubicBezTo>
                <a:cubicBezTo>
                  <a:pt x="499386" y="1392314"/>
                  <a:pt x="463572" y="1335414"/>
                  <a:pt x="387571" y="1305171"/>
                </a:cubicBezTo>
                <a:cubicBezTo>
                  <a:pt x="366879" y="1296815"/>
                  <a:pt x="351360" y="1276123"/>
                  <a:pt x="333454" y="1260604"/>
                </a:cubicBezTo>
                <a:cubicBezTo>
                  <a:pt x="330270" y="1257818"/>
                  <a:pt x="327486" y="1254236"/>
                  <a:pt x="321915" y="1247473"/>
                </a:cubicBezTo>
                <a:cubicBezTo>
                  <a:pt x="317936" y="1283286"/>
                  <a:pt x="314354" y="1314721"/>
                  <a:pt x="311170" y="1346156"/>
                </a:cubicBezTo>
                <a:close/>
                <a:moveTo>
                  <a:pt x="314355" y="1122130"/>
                </a:moveTo>
                <a:cubicBezTo>
                  <a:pt x="305999" y="1201316"/>
                  <a:pt x="334647" y="1258217"/>
                  <a:pt x="408662" y="1292438"/>
                </a:cubicBezTo>
                <a:cubicBezTo>
                  <a:pt x="436515" y="1305173"/>
                  <a:pt x="461981" y="1323476"/>
                  <a:pt x="487847" y="1340189"/>
                </a:cubicBezTo>
                <a:cubicBezTo>
                  <a:pt x="498590" y="1346953"/>
                  <a:pt x="508140" y="1356900"/>
                  <a:pt x="518487" y="1365656"/>
                </a:cubicBezTo>
                <a:cubicBezTo>
                  <a:pt x="519680" y="1362074"/>
                  <a:pt x="520477" y="1359687"/>
                  <a:pt x="522069" y="1353718"/>
                </a:cubicBezTo>
                <a:cubicBezTo>
                  <a:pt x="522069" y="1364063"/>
                  <a:pt x="522466" y="1370032"/>
                  <a:pt x="522069" y="1376400"/>
                </a:cubicBezTo>
                <a:cubicBezTo>
                  <a:pt x="514508" y="1539545"/>
                  <a:pt x="508140" y="1702692"/>
                  <a:pt x="498192" y="1865441"/>
                </a:cubicBezTo>
                <a:cubicBezTo>
                  <a:pt x="486255" y="2062410"/>
                  <a:pt x="450841" y="2255400"/>
                  <a:pt x="398314" y="2445606"/>
                </a:cubicBezTo>
                <a:cubicBezTo>
                  <a:pt x="395927" y="2454359"/>
                  <a:pt x="393143" y="2463114"/>
                  <a:pt x="390756" y="2471867"/>
                </a:cubicBezTo>
                <a:cubicBezTo>
                  <a:pt x="391551" y="2432077"/>
                  <a:pt x="394335" y="2393082"/>
                  <a:pt x="395132" y="2353686"/>
                </a:cubicBezTo>
                <a:cubicBezTo>
                  <a:pt x="396324" y="2314691"/>
                  <a:pt x="395530" y="2275297"/>
                  <a:pt x="395530" y="2236299"/>
                </a:cubicBezTo>
                <a:cubicBezTo>
                  <a:pt x="358524" y="2515241"/>
                  <a:pt x="296449" y="2787417"/>
                  <a:pt x="181449" y="3046461"/>
                </a:cubicBezTo>
                <a:cubicBezTo>
                  <a:pt x="185031" y="3042880"/>
                  <a:pt x="187815" y="3038105"/>
                  <a:pt x="189805" y="3033730"/>
                </a:cubicBezTo>
                <a:cubicBezTo>
                  <a:pt x="222037" y="2965683"/>
                  <a:pt x="250290" y="2896048"/>
                  <a:pt x="290877" y="2831586"/>
                </a:cubicBezTo>
                <a:cubicBezTo>
                  <a:pt x="331863" y="2767122"/>
                  <a:pt x="351360" y="2692713"/>
                  <a:pt x="366879" y="2617904"/>
                </a:cubicBezTo>
                <a:cubicBezTo>
                  <a:pt x="374440" y="2581295"/>
                  <a:pt x="376827" y="2543892"/>
                  <a:pt x="387174" y="2508476"/>
                </a:cubicBezTo>
                <a:cubicBezTo>
                  <a:pt x="458402" y="2268532"/>
                  <a:pt x="498590" y="2023414"/>
                  <a:pt x="510927" y="1773921"/>
                </a:cubicBezTo>
                <a:cubicBezTo>
                  <a:pt x="519680" y="1596846"/>
                  <a:pt x="526445" y="1419375"/>
                  <a:pt x="530027" y="1241903"/>
                </a:cubicBezTo>
                <a:cubicBezTo>
                  <a:pt x="536393" y="949035"/>
                  <a:pt x="531619" y="656167"/>
                  <a:pt x="524853" y="363298"/>
                </a:cubicBezTo>
                <a:cubicBezTo>
                  <a:pt x="524456" y="357727"/>
                  <a:pt x="527240" y="351361"/>
                  <a:pt x="530822" y="346985"/>
                </a:cubicBezTo>
                <a:cubicBezTo>
                  <a:pt x="556688" y="313958"/>
                  <a:pt x="579368" y="279736"/>
                  <a:pt x="596081" y="241139"/>
                </a:cubicBezTo>
                <a:cubicBezTo>
                  <a:pt x="610805" y="206917"/>
                  <a:pt x="612795" y="173095"/>
                  <a:pt x="601652" y="137679"/>
                </a:cubicBezTo>
                <a:cubicBezTo>
                  <a:pt x="587326" y="91520"/>
                  <a:pt x="563452" y="51332"/>
                  <a:pt x="531619" y="15518"/>
                </a:cubicBezTo>
                <a:cubicBezTo>
                  <a:pt x="527638" y="10745"/>
                  <a:pt x="523261" y="6366"/>
                  <a:pt x="517293" y="0"/>
                </a:cubicBezTo>
                <a:cubicBezTo>
                  <a:pt x="515701" y="2784"/>
                  <a:pt x="514906" y="4377"/>
                  <a:pt x="514109" y="5968"/>
                </a:cubicBezTo>
                <a:cubicBezTo>
                  <a:pt x="487450" y="45761"/>
                  <a:pt x="464768" y="87941"/>
                  <a:pt x="450841" y="134100"/>
                </a:cubicBezTo>
                <a:cubicBezTo>
                  <a:pt x="438107" y="174687"/>
                  <a:pt x="440096" y="214875"/>
                  <a:pt x="459594" y="252678"/>
                </a:cubicBezTo>
                <a:cubicBezTo>
                  <a:pt x="473123" y="279339"/>
                  <a:pt x="489837" y="304408"/>
                  <a:pt x="506948" y="328679"/>
                </a:cubicBezTo>
                <a:cubicBezTo>
                  <a:pt x="514508" y="339822"/>
                  <a:pt x="518885" y="349769"/>
                  <a:pt x="518885" y="362901"/>
                </a:cubicBezTo>
                <a:cubicBezTo>
                  <a:pt x="520477" y="474319"/>
                  <a:pt x="523659" y="585337"/>
                  <a:pt x="524058" y="696755"/>
                </a:cubicBezTo>
                <a:cubicBezTo>
                  <a:pt x="524853" y="898102"/>
                  <a:pt x="524059" y="1099845"/>
                  <a:pt x="523659" y="1301591"/>
                </a:cubicBezTo>
                <a:cubicBezTo>
                  <a:pt x="523659" y="1305173"/>
                  <a:pt x="522864" y="1308752"/>
                  <a:pt x="522466" y="1312334"/>
                </a:cubicBezTo>
                <a:cubicBezTo>
                  <a:pt x="518885" y="1292836"/>
                  <a:pt x="517690" y="1273736"/>
                  <a:pt x="513711" y="1255035"/>
                </a:cubicBezTo>
                <a:cubicBezTo>
                  <a:pt x="508540" y="1230761"/>
                  <a:pt x="502569" y="1206487"/>
                  <a:pt x="493816" y="1183011"/>
                </a:cubicBezTo>
                <a:cubicBezTo>
                  <a:pt x="479092" y="1143220"/>
                  <a:pt x="448452" y="1117751"/>
                  <a:pt x="410254" y="1102233"/>
                </a:cubicBezTo>
                <a:cubicBezTo>
                  <a:pt x="377624" y="1088703"/>
                  <a:pt x="350566" y="1068808"/>
                  <a:pt x="328678" y="1041352"/>
                </a:cubicBezTo>
                <a:cubicBezTo>
                  <a:pt x="327486" y="1040158"/>
                  <a:pt x="325894" y="1038965"/>
                  <a:pt x="322313" y="1036178"/>
                </a:cubicBezTo>
                <a:cubicBezTo>
                  <a:pt x="319528" y="1066422"/>
                  <a:pt x="317539" y="1094275"/>
                  <a:pt x="314355" y="1122130"/>
                </a:cubicBezTo>
                <a:close/>
                <a:moveTo>
                  <a:pt x="323109" y="824087"/>
                </a:moveTo>
                <a:cubicBezTo>
                  <a:pt x="320325" y="853534"/>
                  <a:pt x="317935" y="882583"/>
                  <a:pt x="315151" y="912028"/>
                </a:cubicBezTo>
                <a:cubicBezTo>
                  <a:pt x="308385" y="986440"/>
                  <a:pt x="334648" y="1042146"/>
                  <a:pt x="404681" y="1074377"/>
                </a:cubicBezTo>
                <a:cubicBezTo>
                  <a:pt x="414232" y="1079154"/>
                  <a:pt x="424179" y="1083530"/>
                  <a:pt x="432935" y="1089499"/>
                </a:cubicBezTo>
                <a:cubicBezTo>
                  <a:pt x="459596" y="1107802"/>
                  <a:pt x="485857" y="1126902"/>
                  <a:pt x="512518" y="1145605"/>
                </a:cubicBezTo>
                <a:cubicBezTo>
                  <a:pt x="514507" y="1147197"/>
                  <a:pt x="516497" y="1148790"/>
                  <a:pt x="519681" y="1151574"/>
                </a:cubicBezTo>
                <a:cubicBezTo>
                  <a:pt x="520078" y="1146799"/>
                  <a:pt x="520476" y="1143615"/>
                  <a:pt x="520875" y="1140831"/>
                </a:cubicBezTo>
                <a:cubicBezTo>
                  <a:pt x="524855" y="1087907"/>
                  <a:pt x="516896" y="1036577"/>
                  <a:pt x="501375" y="986039"/>
                </a:cubicBezTo>
                <a:cubicBezTo>
                  <a:pt x="492622" y="956594"/>
                  <a:pt x="477899" y="930331"/>
                  <a:pt x="452830" y="912425"/>
                </a:cubicBezTo>
                <a:cubicBezTo>
                  <a:pt x="436516" y="900885"/>
                  <a:pt x="419008" y="890540"/>
                  <a:pt x="400702" y="882583"/>
                </a:cubicBezTo>
                <a:cubicBezTo>
                  <a:pt x="376031" y="871838"/>
                  <a:pt x="355341" y="855922"/>
                  <a:pt x="337833" y="836026"/>
                </a:cubicBezTo>
                <a:cubicBezTo>
                  <a:pt x="333854" y="831648"/>
                  <a:pt x="330272" y="827669"/>
                  <a:pt x="326293" y="823292"/>
                </a:cubicBezTo>
                <a:cubicBezTo>
                  <a:pt x="325098" y="823690"/>
                  <a:pt x="323904" y="823689"/>
                  <a:pt x="323109" y="824087"/>
                </a:cubicBezTo>
                <a:close/>
                <a:moveTo>
                  <a:pt x="317488" y="678001"/>
                </a:moveTo>
                <a:cubicBezTo>
                  <a:pt x="315549" y="701329"/>
                  <a:pt x="314952" y="724209"/>
                  <a:pt x="317140" y="747289"/>
                </a:cubicBezTo>
                <a:cubicBezTo>
                  <a:pt x="321119" y="792652"/>
                  <a:pt x="343801" y="826076"/>
                  <a:pt x="382399" y="849156"/>
                </a:cubicBezTo>
                <a:cubicBezTo>
                  <a:pt x="398713" y="858706"/>
                  <a:pt x="416221" y="866266"/>
                  <a:pt x="431740" y="876612"/>
                </a:cubicBezTo>
                <a:cubicBezTo>
                  <a:pt x="459196" y="894520"/>
                  <a:pt x="485459" y="913618"/>
                  <a:pt x="512120" y="932321"/>
                </a:cubicBezTo>
                <a:cubicBezTo>
                  <a:pt x="514905" y="934310"/>
                  <a:pt x="517294" y="936697"/>
                  <a:pt x="521670" y="940279"/>
                </a:cubicBezTo>
                <a:cubicBezTo>
                  <a:pt x="522068" y="935504"/>
                  <a:pt x="522465" y="932718"/>
                  <a:pt x="522068" y="929139"/>
                </a:cubicBezTo>
                <a:cubicBezTo>
                  <a:pt x="524455" y="888949"/>
                  <a:pt x="520078" y="849155"/>
                  <a:pt x="512518" y="809364"/>
                </a:cubicBezTo>
                <a:cubicBezTo>
                  <a:pt x="499786" y="740127"/>
                  <a:pt x="463177" y="691979"/>
                  <a:pt x="396326" y="667705"/>
                </a:cubicBezTo>
                <a:cubicBezTo>
                  <a:pt x="371257" y="658552"/>
                  <a:pt x="352952" y="639852"/>
                  <a:pt x="335841" y="620352"/>
                </a:cubicBezTo>
                <a:cubicBezTo>
                  <a:pt x="332659" y="616772"/>
                  <a:pt x="330670" y="612794"/>
                  <a:pt x="325893" y="606027"/>
                </a:cubicBezTo>
                <a:cubicBezTo>
                  <a:pt x="322710" y="630898"/>
                  <a:pt x="319428" y="654673"/>
                  <a:pt x="317488" y="678001"/>
                </a:cubicBezTo>
                <a:close/>
                <a:moveTo>
                  <a:pt x="325496" y="401896"/>
                </a:moveTo>
                <a:cubicBezTo>
                  <a:pt x="322709" y="445669"/>
                  <a:pt x="317138" y="489040"/>
                  <a:pt x="317537" y="532812"/>
                </a:cubicBezTo>
                <a:cubicBezTo>
                  <a:pt x="317935" y="580960"/>
                  <a:pt x="343401" y="616375"/>
                  <a:pt x="384783" y="640250"/>
                </a:cubicBezTo>
                <a:cubicBezTo>
                  <a:pt x="401099" y="649401"/>
                  <a:pt x="418607" y="656961"/>
                  <a:pt x="434126" y="667309"/>
                </a:cubicBezTo>
                <a:cubicBezTo>
                  <a:pt x="460787" y="685215"/>
                  <a:pt x="486650" y="703917"/>
                  <a:pt x="512914" y="722618"/>
                </a:cubicBezTo>
                <a:cubicBezTo>
                  <a:pt x="515301" y="724210"/>
                  <a:pt x="517688" y="726200"/>
                  <a:pt x="521269" y="729383"/>
                </a:cubicBezTo>
                <a:cubicBezTo>
                  <a:pt x="522066" y="722618"/>
                  <a:pt x="522464" y="717447"/>
                  <a:pt x="522861" y="712273"/>
                </a:cubicBezTo>
                <a:cubicBezTo>
                  <a:pt x="525248" y="666114"/>
                  <a:pt x="518085" y="621548"/>
                  <a:pt x="506945" y="576981"/>
                </a:cubicBezTo>
                <a:cubicBezTo>
                  <a:pt x="493416" y="522864"/>
                  <a:pt x="461582" y="485859"/>
                  <a:pt x="411047" y="463972"/>
                </a:cubicBezTo>
                <a:cubicBezTo>
                  <a:pt x="405873" y="461584"/>
                  <a:pt x="400302" y="459197"/>
                  <a:pt x="395131" y="456811"/>
                </a:cubicBezTo>
                <a:cubicBezTo>
                  <a:pt x="366878" y="444474"/>
                  <a:pt x="345788" y="423781"/>
                  <a:pt x="327882" y="397918"/>
                </a:cubicBezTo>
                <a:cubicBezTo>
                  <a:pt x="327085" y="399510"/>
                  <a:pt x="325893" y="400702"/>
                  <a:pt x="325496" y="401896"/>
                </a:cubicBezTo>
                <a:close/>
                <a:moveTo>
                  <a:pt x="322312" y="190206"/>
                </a:moveTo>
                <a:cubicBezTo>
                  <a:pt x="318333" y="224825"/>
                  <a:pt x="314754" y="259046"/>
                  <a:pt x="314354" y="293265"/>
                </a:cubicBezTo>
                <a:cubicBezTo>
                  <a:pt x="313559" y="361708"/>
                  <a:pt x="344199" y="413041"/>
                  <a:pt x="405479" y="443281"/>
                </a:cubicBezTo>
                <a:cubicBezTo>
                  <a:pt x="448453" y="464768"/>
                  <a:pt x="486254" y="490634"/>
                  <a:pt x="512517" y="531619"/>
                </a:cubicBezTo>
                <a:cubicBezTo>
                  <a:pt x="514507" y="531221"/>
                  <a:pt x="516496" y="530824"/>
                  <a:pt x="518088" y="530424"/>
                </a:cubicBezTo>
                <a:cubicBezTo>
                  <a:pt x="516099" y="499784"/>
                  <a:pt x="515701" y="469146"/>
                  <a:pt x="511722" y="438904"/>
                </a:cubicBezTo>
                <a:cubicBezTo>
                  <a:pt x="500977" y="360911"/>
                  <a:pt x="468348" y="294857"/>
                  <a:pt x="399908" y="251088"/>
                </a:cubicBezTo>
                <a:cubicBezTo>
                  <a:pt x="372052" y="233578"/>
                  <a:pt x="344199" y="216866"/>
                  <a:pt x="322312" y="190206"/>
                </a:cubicBezTo>
                <a:close/>
                <a:moveTo>
                  <a:pt x="0" y="832445"/>
                </a:moveTo>
                <a:cubicBezTo>
                  <a:pt x="397" y="841996"/>
                  <a:pt x="3184" y="850351"/>
                  <a:pt x="6365" y="858309"/>
                </a:cubicBezTo>
                <a:cubicBezTo>
                  <a:pt x="107438" y="1118548"/>
                  <a:pt x="205324" y="1379584"/>
                  <a:pt x="288888" y="1646190"/>
                </a:cubicBezTo>
                <a:cubicBezTo>
                  <a:pt x="335842" y="1795011"/>
                  <a:pt x="370858" y="1946219"/>
                  <a:pt x="384387" y="2101806"/>
                </a:cubicBezTo>
                <a:cubicBezTo>
                  <a:pt x="387174" y="2135230"/>
                  <a:pt x="390356" y="2169055"/>
                  <a:pt x="393540" y="2206457"/>
                </a:cubicBezTo>
                <a:cubicBezTo>
                  <a:pt x="394734" y="2199695"/>
                  <a:pt x="395927" y="2196113"/>
                  <a:pt x="396327" y="2193326"/>
                </a:cubicBezTo>
                <a:cubicBezTo>
                  <a:pt x="399508" y="2150351"/>
                  <a:pt x="401895" y="2107775"/>
                  <a:pt x="405080" y="2064800"/>
                </a:cubicBezTo>
                <a:cubicBezTo>
                  <a:pt x="419006" y="1870615"/>
                  <a:pt x="391153" y="1682401"/>
                  <a:pt x="329078" y="1498561"/>
                </a:cubicBezTo>
                <a:cubicBezTo>
                  <a:pt x="263422" y="1303183"/>
                  <a:pt x="173889" y="1119345"/>
                  <a:pt x="68440" y="942669"/>
                </a:cubicBezTo>
                <a:cubicBezTo>
                  <a:pt x="46556" y="905662"/>
                  <a:pt x="23079" y="869054"/>
                  <a:pt x="0" y="832445"/>
                </a:cubicBezTo>
                <a:close/>
              </a:path>
            </a:pathLst>
          </a:custGeom>
          <a:solidFill>
            <a:schemeClr val="accent2"/>
          </a:solidFill>
          <a:ln w="1646" cap="flat">
            <a:noFill/>
            <a:prstDash val="solid"/>
            <a:miter/>
          </a:ln>
        </p:spPr>
        <p:txBody>
          <a:bodyPr wrap="square" rtlCol="0" anchor="ctr">
            <a:noAutofit/>
          </a:bodyPr>
          <a:lstStyle/>
          <a:p>
            <a:endParaRPr lang="en-US"/>
          </a:p>
        </p:txBody>
      </p:sp>
      <p:sp>
        <p:nvSpPr>
          <p:cNvPr id="20" name="Rectangle 19">
            <a:extLst>
              <a:ext uri="{FF2B5EF4-FFF2-40B4-BE49-F238E27FC236}">
                <a16:creationId xmlns:a16="http://schemas.microsoft.com/office/drawing/2014/main" id="{597AD22A-5BC6-4F59-A5E8-7F45F0C6D9D9}"/>
              </a:ext>
            </a:extLst>
          </p:cNvPr>
          <p:cNvSpPr/>
          <p:nvPr userDrawn="1"/>
        </p:nvSpPr>
        <p:spPr>
          <a:xfrm>
            <a:off x="0" y="0"/>
            <a:ext cx="12192000"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82815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0_Image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857F3233-410E-4BE2-80B8-54927C5A8F92}"/>
              </a:ext>
            </a:extLst>
          </p:cNvPr>
          <p:cNvSpPr>
            <a:spLocks noGrp="1"/>
          </p:cNvSpPr>
          <p:nvPr>
            <p:ph type="pic" idx="13" hasCustomPrompt="1"/>
          </p:nvPr>
        </p:nvSpPr>
        <p:spPr>
          <a:xfrm>
            <a:off x="-1" y="0"/>
            <a:ext cx="4873752" cy="4572000"/>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3" name="Picture Placeholder 2">
            <a:extLst>
              <a:ext uri="{FF2B5EF4-FFF2-40B4-BE49-F238E27FC236}">
                <a16:creationId xmlns:a16="http://schemas.microsoft.com/office/drawing/2014/main" id="{221B050F-659C-49E6-827C-CE267AD2ABB7}"/>
              </a:ext>
            </a:extLst>
          </p:cNvPr>
          <p:cNvSpPr>
            <a:spLocks noGrp="1"/>
          </p:cNvSpPr>
          <p:nvPr>
            <p:ph type="pic" idx="14" hasCustomPrompt="1"/>
          </p:nvPr>
        </p:nvSpPr>
        <p:spPr>
          <a:xfrm>
            <a:off x="4873751" y="4572000"/>
            <a:ext cx="4873752" cy="2286000"/>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4" name="Picture Placeholder 2">
            <a:extLst>
              <a:ext uri="{FF2B5EF4-FFF2-40B4-BE49-F238E27FC236}">
                <a16:creationId xmlns:a16="http://schemas.microsoft.com/office/drawing/2014/main" id="{B9FBB55E-2C4E-4C43-8FDF-D407E218E2C1}"/>
              </a:ext>
            </a:extLst>
          </p:cNvPr>
          <p:cNvSpPr>
            <a:spLocks noGrp="1"/>
          </p:cNvSpPr>
          <p:nvPr>
            <p:ph type="pic" idx="15" hasCustomPrompt="1"/>
          </p:nvPr>
        </p:nvSpPr>
        <p:spPr>
          <a:xfrm>
            <a:off x="9747502" y="0"/>
            <a:ext cx="2444497" cy="4572000"/>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Rectangle 4">
            <a:extLst>
              <a:ext uri="{FF2B5EF4-FFF2-40B4-BE49-F238E27FC236}">
                <a16:creationId xmlns:a16="http://schemas.microsoft.com/office/drawing/2014/main" id="{BB1DCB6B-F758-4B94-9F05-83BA5FD4E426}"/>
              </a:ext>
            </a:extLst>
          </p:cNvPr>
          <p:cNvSpPr/>
          <p:nvPr userDrawn="1"/>
        </p:nvSpPr>
        <p:spPr>
          <a:xfrm>
            <a:off x="4873751" y="0"/>
            <a:ext cx="487375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3877557-40A8-449E-B3F7-AE88A87C5EF2}"/>
              </a:ext>
            </a:extLst>
          </p:cNvPr>
          <p:cNvSpPr/>
          <p:nvPr userDrawn="1"/>
        </p:nvSpPr>
        <p:spPr>
          <a:xfrm>
            <a:off x="4881376" y="2286000"/>
            <a:ext cx="4873750" cy="228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1079A068-620F-4E35-B7AA-286046CA4630}"/>
              </a:ext>
            </a:extLst>
          </p:cNvPr>
          <p:cNvSpPr/>
          <p:nvPr userDrawn="1"/>
        </p:nvSpPr>
        <p:spPr>
          <a:xfrm>
            <a:off x="-7627" y="4572000"/>
            <a:ext cx="4893951"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A3118BF-38FE-4934-B67F-548B29435A9D}"/>
              </a:ext>
            </a:extLst>
          </p:cNvPr>
          <p:cNvSpPr/>
          <p:nvPr userDrawn="1"/>
        </p:nvSpPr>
        <p:spPr>
          <a:xfrm>
            <a:off x="9747501" y="4572000"/>
            <a:ext cx="2444498" cy="228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40325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Section Break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58830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End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52422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Break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8249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descr="thumbnails.jpg">
            <a:extLst>
              <a:ext uri="{FF2B5EF4-FFF2-40B4-BE49-F238E27FC236}">
                <a16:creationId xmlns:a16="http://schemas.microsoft.com/office/drawing/2014/main" id="{9C4E62AB-3827-6693-6BA8-1AA57A7875A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57951" y="123825"/>
            <a:ext cx="5630333"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AE32B510-3E11-5B54-17D2-ADAF182BE6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18" y="280989"/>
            <a:ext cx="62357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C5D64A1A-2BDB-37A8-6883-4FC7B598FB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163638"/>
            <a:ext cx="121920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7F13CD07-04BA-9CC9-4C88-A8DCA0D398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680200"/>
            <a:ext cx="121920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63031"/>
            <a:ext cx="10363200" cy="1470025"/>
          </a:xfrm>
        </p:spPr>
        <p:txBody>
          <a:bodyPr/>
          <a:lstStyle>
            <a:lvl1pPr>
              <a:defRPr>
                <a:solidFill>
                  <a:srgbClr val="F78C1E"/>
                </a:solidFill>
              </a:defRPr>
            </a:lvl1pPr>
          </a:lstStyle>
          <a:p>
            <a:r>
              <a:rPr lang="en-US"/>
              <a:t>Click to edit Master title style</a:t>
            </a:r>
            <a:endParaRPr lang="fr-FR" dirty="0"/>
          </a:p>
        </p:txBody>
      </p:sp>
      <p:sp>
        <p:nvSpPr>
          <p:cNvPr id="3" name="Subtitle 2"/>
          <p:cNvSpPr>
            <a:spLocks noGrp="1"/>
          </p:cNvSpPr>
          <p:nvPr>
            <p:ph type="subTitle" idx="1"/>
          </p:nvPr>
        </p:nvSpPr>
        <p:spPr>
          <a:xfrm>
            <a:off x="1828800" y="3635629"/>
            <a:ext cx="8534400" cy="1752600"/>
          </a:xfrm>
        </p:spPr>
        <p:txBody>
          <a:bodyPr/>
          <a:lstStyle>
            <a:lvl1pPr marL="0" indent="0" algn="ctr">
              <a:buNone/>
              <a:defRPr>
                <a:solidFill>
                  <a:srgbClr val="06A48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r-FR" dirty="0"/>
          </a:p>
        </p:txBody>
      </p:sp>
    </p:spTree>
    <p:extLst>
      <p:ext uri="{BB962C8B-B14F-4D97-AF65-F5344CB8AC3E}">
        <p14:creationId xmlns:p14="http://schemas.microsoft.com/office/powerpoint/2010/main" val="37192092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D52C018-1625-3E23-C757-1735687A9C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A8498C74-3E7C-F5D6-F4C1-1BDD4AE119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a:xfrm>
            <a:off x="609600" y="1585446"/>
            <a:ext cx="10972800" cy="4764410"/>
          </a:xfrm>
        </p:spPr>
        <p:txBody>
          <a:bodyPr/>
          <a:lstStyle>
            <a:lvl1pPr>
              <a:defRPr>
                <a:solidFill>
                  <a:srgbClr val="F78C1E"/>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6" name="Date Placeholder 3">
            <a:extLst>
              <a:ext uri="{FF2B5EF4-FFF2-40B4-BE49-F238E27FC236}">
                <a16:creationId xmlns:a16="http://schemas.microsoft.com/office/drawing/2014/main" id="{980E11E9-0D05-8B53-AEDF-023323A2345C}"/>
              </a:ext>
            </a:extLst>
          </p:cNvPr>
          <p:cNvSpPr>
            <a:spLocks noGrp="1"/>
          </p:cNvSpPr>
          <p:nvPr>
            <p:ph type="dt" sz="half" idx="10"/>
          </p:nvPr>
        </p:nvSpPr>
        <p:spPr>
          <a:xfrm>
            <a:off x="584201" y="6661150"/>
            <a:ext cx="15726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7" name="Footer Placeholder 4">
            <a:extLst>
              <a:ext uri="{FF2B5EF4-FFF2-40B4-BE49-F238E27FC236}">
                <a16:creationId xmlns:a16="http://schemas.microsoft.com/office/drawing/2014/main" id="{732A0EEF-B096-66C4-A339-7E098D087449}"/>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Slide Number Placeholder 5">
            <a:extLst>
              <a:ext uri="{FF2B5EF4-FFF2-40B4-BE49-F238E27FC236}">
                <a16:creationId xmlns:a16="http://schemas.microsoft.com/office/drawing/2014/main" id="{D279854C-37F0-854F-27C1-1D87392B6A4C}"/>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285E673A-696C-4F0C-9029-3ED81F316726}" type="slidenum">
              <a:rPr lang="fr-FR" altLang="fr-FR" smtClean="0"/>
              <a:pPr>
                <a:defRPr/>
              </a:pPr>
              <a:t>‹#›</a:t>
            </a:fld>
            <a:endParaRPr lang="fr-FR" altLang="fr-FR"/>
          </a:p>
        </p:txBody>
      </p:sp>
    </p:spTree>
    <p:extLst>
      <p:ext uri="{BB962C8B-B14F-4D97-AF65-F5344CB8AC3E}">
        <p14:creationId xmlns:p14="http://schemas.microsoft.com/office/powerpoint/2010/main" val="31968586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724879B5-7E8E-153E-9629-2FAB91E673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a:extLst>
              <a:ext uri="{FF2B5EF4-FFF2-40B4-BE49-F238E27FC236}">
                <a16:creationId xmlns:a16="http://schemas.microsoft.com/office/drawing/2014/main" id="{2A540F40-22FD-DBBD-3AB4-616B350741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609600" y="1600201"/>
            <a:ext cx="5384800" cy="4762106"/>
          </a:xfrm>
        </p:spPr>
        <p:txBody>
          <a:bodyPr/>
          <a:lstStyle>
            <a:lvl1pPr>
              <a:defRPr sz="2800">
                <a:solidFill>
                  <a:srgbClr val="F78C1E"/>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Content Placeholder 3"/>
          <p:cNvSpPr>
            <a:spLocks noGrp="1"/>
          </p:cNvSpPr>
          <p:nvPr>
            <p:ph sz="half" idx="2"/>
          </p:nvPr>
        </p:nvSpPr>
        <p:spPr>
          <a:xfrm>
            <a:off x="6197600" y="1600201"/>
            <a:ext cx="5384800" cy="4762106"/>
          </a:xfrm>
        </p:spPr>
        <p:txBody>
          <a:bodyPr/>
          <a:lstStyle>
            <a:lvl1pPr>
              <a:defRPr sz="2800">
                <a:solidFill>
                  <a:srgbClr val="F78C1E"/>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7" name="Date Placeholder 3">
            <a:extLst>
              <a:ext uri="{FF2B5EF4-FFF2-40B4-BE49-F238E27FC236}">
                <a16:creationId xmlns:a16="http://schemas.microsoft.com/office/drawing/2014/main" id="{13DB57D0-1E71-83E0-FAEB-A9E9945111E5}"/>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Footer Placeholder 4">
            <a:extLst>
              <a:ext uri="{FF2B5EF4-FFF2-40B4-BE49-F238E27FC236}">
                <a16:creationId xmlns:a16="http://schemas.microsoft.com/office/drawing/2014/main" id="{EF7E929F-79A9-08A3-E7AA-5B4D9176FFC4}"/>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9" name="Slide Number Placeholder 5">
            <a:extLst>
              <a:ext uri="{FF2B5EF4-FFF2-40B4-BE49-F238E27FC236}">
                <a16:creationId xmlns:a16="http://schemas.microsoft.com/office/drawing/2014/main" id="{07E4DE2D-F524-1B62-471E-015653A45741}"/>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C90EDB3B-B443-4342-8F29-3BD8B1EEBC35}" type="slidenum">
              <a:rPr lang="fr-FR" altLang="fr-FR" smtClean="0"/>
              <a:pPr>
                <a:defRPr/>
              </a:pPr>
              <a:t>‹#›</a:t>
            </a:fld>
            <a:endParaRPr lang="fr-FR" altLang="fr-FR"/>
          </a:p>
        </p:txBody>
      </p:sp>
    </p:spTree>
    <p:extLst>
      <p:ext uri="{BB962C8B-B14F-4D97-AF65-F5344CB8AC3E}">
        <p14:creationId xmlns:p14="http://schemas.microsoft.com/office/powerpoint/2010/main" val="37217453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F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solidFill>
                  <a:srgbClr val="F78C1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solidFill>
                  <a:srgbClr val="F78C1E"/>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solidFill>
                  <a:srgbClr val="F78C1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solidFill>
                  <a:srgbClr val="F78C1E"/>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7" name="Date Placeholder 6">
            <a:extLst>
              <a:ext uri="{FF2B5EF4-FFF2-40B4-BE49-F238E27FC236}">
                <a16:creationId xmlns:a16="http://schemas.microsoft.com/office/drawing/2014/main" id="{9754BDA0-F915-31AA-8610-B72BC849E451}"/>
              </a:ext>
            </a:extLst>
          </p:cNvPr>
          <p:cNvSpPr>
            <a:spLocks noGrp="1"/>
          </p:cNvSpPr>
          <p:nvPr>
            <p:ph type="dt" sz="half" idx="10"/>
          </p:nvPr>
        </p:nvSpPr>
        <p:spPr>
          <a:xfrm>
            <a:off x="2146301" y="6356351"/>
            <a:ext cx="1773767"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fr-FR"/>
          </a:p>
        </p:txBody>
      </p:sp>
      <p:sp>
        <p:nvSpPr>
          <p:cNvPr id="8" name="Footer Placeholder 7">
            <a:extLst>
              <a:ext uri="{FF2B5EF4-FFF2-40B4-BE49-F238E27FC236}">
                <a16:creationId xmlns:a16="http://schemas.microsoft.com/office/drawing/2014/main" id="{C6C118A8-5C0A-B28A-542C-52EE0C1223AA}"/>
              </a:ext>
            </a:extLst>
          </p:cNvPr>
          <p:cNvSpPr>
            <a:spLocks noGrp="1"/>
          </p:cNvSpPr>
          <p:nvPr>
            <p:ph type="ftr" sz="quarter" idx="11"/>
          </p:nvPr>
        </p:nvSpPr>
        <p:spPr>
          <a:xfrm>
            <a:off x="4529667" y="6356351"/>
            <a:ext cx="3496733"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fr-FR"/>
          </a:p>
        </p:txBody>
      </p:sp>
      <p:sp>
        <p:nvSpPr>
          <p:cNvPr id="9" name="Slide Number Placeholder 8">
            <a:extLst>
              <a:ext uri="{FF2B5EF4-FFF2-40B4-BE49-F238E27FC236}">
                <a16:creationId xmlns:a16="http://schemas.microsoft.com/office/drawing/2014/main" id="{5CD25217-0659-BD52-452C-2AD9982FB863}"/>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9DE69149-5844-437B-B4B8-88D27D75D881}" type="slidenum">
              <a:rPr lang="fr-FR" altLang="fr-FR" smtClean="0"/>
              <a:pPr>
                <a:defRPr/>
              </a:pPr>
              <a:t>‹#›</a:t>
            </a:fld>
            <a:endParaRPr lang="fr-FR" altLang="fr-FR"/>
          </a:p>
        </p:txBody>
      </p:sp>
    </p:spTree>
    <p:extLst>
      <p:ext uri="{BB962C8B-B14F-4D97-AF65-F5344CB8AC3E}">
        <p14:creationId xmlns:p14="http://schemas.microsoft.com/office/powerpoint/2010/main" val="2714825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D82A8B54-8DDC-3982-812D-2A5A23318E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a:extLst>
              <a:ext uri="{FF2B5EF4-FFF2-40B4-BE49-F238E27FC236}">
                <a16:creationId xmlns:a16="http://schemas.microsoft.com/office/drawing/2014/main" id="{A24A93D8-CE19-D8F5-8130-BCA3A4AE89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fr-FR"/>
          </a:p>
        </p:txBody>
      </p:sp>
      <p:sp>
        <p:nvSpPr>
          <p:cNvPr id="5" name="Date Placeholder 3">
            <a:extLst>
              <a:ext uri="{FF2B5EF4-FFF2-40B4-BE49-F238E27FC236}">
                <a16:creationId xmlns:a16="http://schemas.microsoft.com/office/drawing/2014/main" id="{CE4310C5-AD9F-8A5E-E644-B8DD154E7281}"/>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6" name="Footer Placeholder 4">
            <a:extLst>
              <a:ext uri="{FF2B5EF4-FFF2-40B4-BE49-F238E27FC236}">
                <a16:creationId xmlns:a16="http://schemas.microsoft.com/office/drawing/2014/main" id="{7F1A6902-8784-41AF-A5F3-301CB9E502B8}"/>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7" name="Slide Number Placeholder 5">
            <a:extLst>
              <a:ext uri="{FF2B5EF4-FFF2-40B4-BE49-F238E27FC236}">
                <a16:creationId xmlns:a16="http://schemas.microsoft.com/office/drawing/2014/main" id="{3E8657F5-B2E5-4F03-9B30-6DD0284B2468}"/>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7BEC1B7C-3256-4749-9E72-0DB9422214AE}" type="slidenum">
              <a:rPr lang="fr-FR" altLang="fr-FR" smtClean="0"/>
              <a:pPr>
                <a:defRPr/>
              </a:pPr>
              <a:t>‹#›</a:t>
            </a:fld>
            <a:endParaRPr lang="fr-FR" altLang="fr-FR"/>
          </a:p>
        </p:txBody>
      </p:sp>
    </p:spTree>
    <p:extLst>
      <p:ext uri="{BB962C8B-B14F-4D97-AF65-F5344CB8AC3E}">
        <p14:creationId xmlns:p14="http://schemas.microsoft.com/office/powerpoint/2010/main" val="681996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accent5"/>
                </a:solidFill>
                <a:latin typeface="+mj-lt"/>
                <a:cs typeface="Arial" pitchFamily="34" charset="0"/>
              </a:defRPr>
            </a:lvl1pPr>
          </a:lstStyle>
          <a:p>
            <a:pPr lvl="0"/>
            <a:r>
              <a:rPr lang="en-US" altLang="ko-KR" dirty="0"/>
              <a:t>BASIC LAYOUT</a:t>
            </a:r>
          </a:p>
        </p:txBody>
      </p:sp>
      <p:sp>
        <p:nvSpPr>
          <p:cNvPr id="41" name="Freeform: Shape 40">
            <a:extLst>
              <a:ext uri="{FF2B5EF4-FFF2-40B4-BE49-F238E27FC236}">
                <a16:creationId xmlns:a16="http://schemas.microsoft.com/office/drawing/2014/main" id="{29AD3058-E671-4F59-BB74-F17A14AC18EA}"/>
              </a:ext>
            </a:extLst>
          </p:cNvPr>
          <p:cNvSpPr/>
          <p:nvPr/>
        </p:nvSpPr>
        <p:spPr>
          <a:xfrm rot="5083725">
            <a:off x="1174532" y="-970122"/>
            <a:ext cx="748525" cy="3046461"/>
          </a:xfrm>
          <a:custGeom>
            <a:avLst/>
            <a:gdLst>
              <a:gd name="connsiteX0" fmla="*/ 534053 w 748525"/>
              <a:gd name="connsiteY0" fmla="*/ 1515419 h 3046461"/>
              <a:gd name="connsiteX1" fmla="*/ 542359 w 748525"/>
              <a:gd name="connsiteY1" fmla="*/ 1457574 h 3046461"/>
              <a:gd name="connsiteX2" fmla="*/ 545941 w 748525"/>
              <a:gd name="connsiteY2" fmla="*/ 1443247 h 3046461"/>
              <a:gd name="connsiteX3" fmla="*/ 664522 w 748525"/>
              <a:gd name="connsiteY3" fmla="*/ 1305569 h 3046461"/>
              <a:gd name="connsiteX4" fmla="*/ 724210 w 748525"/>
              <a:gd name="connsiteY4" fmla="*/ 1261002 h 3046461"/>
              <a:gd name="connsiteX5" fmla="*/ 736147 w 748525"/>
              <a:gd name="connsiteY5" fmla="*/ 1248268 h 3046461"/>
              <a:gd name="connsiteX6" fmla="*/ 741318 w 748525"/>
              <a:gd name="connsiteY6" fmla="*/ 1301190 h 3046461"/>
              <a:gd name="connsiteX7" fmla="*/ 740523 w 748525"/>
              <a:gd name="connsiteY7" fmla="*/ 1393507 h 3046461"/>
              <a:gd name="connsiteX8" fmla="*/ 682428 w 748525"/>
              <a:gd name="connsiteY8" fmla="*/ 1482642 h 3046461"/>
              <a:gd name="connsiteX9" fmla="*/ 654572 w 748525"/>
              <a:gd name="connsiteY9" fmla="*/ 1498559 h 3046461"/>
              <a:gd name="connsiteX10" fmla="*/ 534401 w 748525"/>
              <a:gd name="connsiteY10" fmla="*/ 1576549 h 3046461"/>
              <a:gd name="connsiteX11" fmla="*/ 534053 w 748525"/>
              <a:gd name="connsiteY11" fmla="*/ 1515419 h 3046461"/>
              <a:gd name="connsiteX12" fmla="*/ 544051 w 748525"/>
              <a:gd name="connsiteY12" fmla="*/ 1259708 h 3046461"/>
              <a:gd name="connsiteX13" fmla="*/ 569418 w 748525"/>
              <a:gd name="connsiteY13" fmla="*/ 1167094 h 3046461"/>
              <a:gd name="connsiteX14" fmla="*/ 641840 w 748525"/>
              <a:gd name="connsiteY14" fmla="*/ 1096661 h 3046461"/>
              <a:gd name="connsiteX15" fmla="*/ 735747 w 748525"/>
              <a:gd name="connsiteY15" fmla="*/ 1028618 h 3046461"/>
              <a:gd name="connsiteX16" fmla="*/ 741318 w 748525"/>
              <a:gd name="connsiteY16" fmla="*/ 1072390 h 3046461"/>
              <a:gd name="connsiteX17" fmla="*/ 743308 w 748525"/>
              <a:gd name="connsiteY17" fmla="*/ 1168686 h 3046461"/>
              <a:gd name="connsiteX18" fmla="*/ 687599 w 748525"/>
              <a:gd name="connsiteY18" fmla="*/ 1260603 h 3046461"/>
              <a:gd name="connsiteX19" fmla="*/ 666909 w 748525"/>
              <a:gd name="connsiteY19" fmla="*/ 1273337 h 3046461"/>
              <a:gd name="connsiteX20" fmla="*/ 541963 w 748525"/>
              <a:gd name="connsiteY20" fmla="*/ 1358889 h 3046461"/>
              <a:gd name="connsiteX21" fmla="*/ 544051 w 748525"/>
              <a:gd name="connsiteY21" fmla="*/ 1259708 h 3046461"/>
              <a:gd name="connsiteX22" fmla="*/ 546339 w 748525"/>
              <a:gd name="connsiteY22" fmla="*/ 1059159 h 3046461"/>
              <a:gd name="connsiteX23" fmla="*/ 562655 w 748525"/>
              <a:gd name="connsiteY23" fmla="*/ 978880 h 3046461"/>
              <a:gd name="connsiteX24" fmla="*/ 642635 w 748525"/>
              <a:gd name="connsiteY24" fmla="*/ 883378 h 3046461"/>
              <a:gd name="connsiteX25" fmla="*/ 736942 w 748525"/>
              <a:gd name="connsiteY25" fmla="*/ 811754 h 3046461"/>
              <a:gd name="connsiteX26" fmla="*/ 740126 w 748525"/>
              <a:gd name="connsiteY26" fmla="*/ 822498 h 3046461"/>
              <a:gd name="connsiteX27" fmla="*/ 748481 w 748525"/>
              <a:gd name="connsiteY27" fmla="*/ 933119 h 3046461"/>
              <a:gd name="connsiteX28" fmla="*/ 680836 w 748525"/>
              <a:gd name="connsiteY28" fmla="*/ 1052892 h 3046461"/>
              <a:gd name="connsiteX29" fmla="*/ 648206 w 748525"/>
              <a:gd name="connsiteY29" fmla="*/ 1071195 h 3046461"/>
              <a:gd name="connsiteX30" fmla="*/ 545544 w 748525"/>
              <a:gd name="connsiteY30" fmla="*/ 1143617 h 3046461"/>
              <a:gd name="connsiteX31" fmla="*/ 546339 w 748525"/>
              <a:gd name="connsiteY31" fmla="*/ 1059159 h 3046461"/>
              <a:gd name="connsiteX32" fmla="*/ 545544 w 748525"/>
              <a:gd name="connsiteY32" fmla="*/ 838414 h 3046461"/>
              <a:gd name="connsiteX33" fmla="*/ 561063 w 748525"/>
              <a:gd name="connsiteY33" fmla="*/ 766392 h 3046461"/>
              <a:gd name="connsiteX34" fmla="*/ 639453 w 748525"/>
              <a:gd name="connsiteY34" fmla="*/ 671290 h 3046461"/>
              <a:gd name="connsiteX35" fmla="*/ 734555 w 748525"/>
              <a:gd name="connsiteY35" fmla="*/ 601652 h 3046461"/>
              <a:gd name="connsiteX36" fmla="*/ 738136 w 748525"/>
              <a:gd name="connsiteY36" fmla="*/ 600857 h 3046461"/>
              <a:gd name="connsiteX37" fmla="*/ 744902 w 748525"/>
              <a:gd name="connsiteY37" fmla="*/ 746894 h 3046461"/>
              <a:gd name="connsiteX38" fmla="*/ 691183 w 748525"/>
              <a:gd name="connsiteY38" fmla="*/ 831651 h 3046461"/>
              <a:gd name="connsiteX39" fmla="*/ 635872 w 748525"/>
              <a:gd name="connsiteY39" fmla="*/ 864280 h 3046461"/>
              <a:gd name="connsiteX40" fmla="*/ 550718 w 748525"/>
              <a:gd name="connsiteY40" fmla="*/ 924365 h 3046461"/>
              <a:gd name="connsiteX41" fmla="*/ 545544 w 748525"/>
              <a:gd name="connsiteY41" fmla="*/ 928344 h 3046461"/>
              <a:gd name="connsiteX42" fmla="*/ 541168 w 748525"/>
              <a:gd name="connsiteY42" fmla="*/ 927547 h 3046461"/>
              <a:gd name="connsiteX43" fmla="*/ 545544 w 748525"/>
              <a:gd name="connsiteY43" fmla="*/ 838414 h 3046461"/>
              <a:gd name="connsiteX44" fmla="*/ 546191 w 748525"/>
              <a:gd name="connsiteY44" fmla="*/ 622045 h 3046461"/>
              <a:gd name="connsiteX45" fmla="*/ 563850 w 748525"/>
              <a:gd name="connsiteY45" fmla="*/ 547136 h 3046461"/>
              <a:gd name="connsiteX46" fmla="*/ 639851 w 748525"/>
              <a:gd name="connsiteY46" fmla="*/ 461585 h 3046461"/>
              <a:gd name="connsiteX47" fmla="*/ 733760 w 748525"/>
              <a:gd name="connsiteY47" fmla="*/ 392744 h 3046461"/>
              <a:gd name="connsiteX48" fmla="*/ 741321 w 748525"/>
              <a:gd name="connsiteY48" fmla="*/ 389960 h 3046461"/>
              <a:gd name="connsiteX49" fmla="*/ 745300 w 748525"/>
              <a:gd name="connsiteY49" fmla="*/ 529628 h 3046461"/>
              <a:gd name="connsiteX50" fmla="*/ 695957 w 748525"/>
              <a:gd name="connsiteY50" fmla="*/ 619161 h 3046461"/>
              <a:gd name="connsiteX51" fmla="*/ 670093 w 748525"/>
              <a:gd name="connsiteY51" fmla="*/ 635872 h 3046461"/>
              <a:gd name="connsiteX52" fmla="*/ 544352 w 748525"/>
              <a:gd name="connsiteY52" fmla="*/ 721028 h 3046461"/>
              <a:gd name="connsiteX53" fmla="*/ 541963 w 748525"/>
              <a:gd name="connsiteY53" fmla="*/ 698744 h 3046461"/>
              <a:gd name="connsiteX54" fmla="*/ 546191 w 748525"/>
              <a:gd name="connsiteY54" fmla="*/ 622045 h 3046461"/>
              <a:gd name="connsiteX55" fmla="*/ 546936 w 748525"/>
              <a:gd name="connsiteY55" fmla="*/ 424777 h 3046461"/>
              <a:gd name="connsiteX56" fmla="*/ 576581 w 748525"/>
              <a:gd name="connsiteY56" fmla="*/ 331466 h 3046461"/>
              <a:gd name="connsiteX57" fmla="*/ 658551 w 748525"/>
              <a:gd name="connsiteY57" fmla="*/ 241535 h 3046461"/>
              <a:gd name="connsiteX58" fmla="*/ 735748 w 748525"/>
              <a:gd name="connsiteY58" fmla="*/ 179063 h 3046461"/>
              <a:gd name="connsiteX59" fmla="*/ 738137 w 748525"/>
              <a:gd name="connsiteY59" fmla="*/ 203735 h 3046461"/>
              <a:gd name="connsiteX60" fmla="*/ 742911 w 748525"/>
              <a:gd name="connsiteY60" fmla="*/ 283715 h 3046461"/>
              <a:gd name="connsiteX61" fmla="*/ 649001 w 748525"/>
              <a:gd name="connsiteY61" fmla="*/ 436118 h 3046461"/>
              <a:gd name="connsiteX62" fmla="*/ 567429 w 748525"/>
              <a:gd name="connsiteY62" fmla="*/ 493419 h 3046461"/>
              <a:gd name="connsiteX63" fmla="*/ 542360 w 748525"/>
              <a:gd name="connsiteY63" fmla="*/ 525251 h 3046461"/>
              <a:gd name="connsiteX64" fmla="*/ 546936 w 748525"/>
              <a:gd name="connsiteY64" fmla="*/ 424777 h 3046461"/>
              <a:gd name="connsiteX65" fmla="*/ 311170 w 748525"/>
              <a:gd name="connsiteY65" fmla="*/ 1346156 h 3046461"/>
              <a:gd name="connsiteX66" fmla="*/ 321915 w 748525"/>
              <a:gd name="connsiteY66" fmla="*/ 1247473 h 3046461"/>
              <a:gd name="connsiteX67" fmla="*/ 333454 w 748525"/>
              <a:gd name="connsiteY67" fmla="*/ 1260604 h 3046461"/>
              <a:gd name="connsiteX68" fmla="*/ 387571 w 748525"/>
              <a:gd name="connsiteY68" fmla="*/ 1305171 h 3046461"/>
              <a:gd name="connsiteX69" fmla="*/ 508936 w 748525"/>
              <a:gd name="connsiteY69" fmla="*/ 1470308 h 3046461"/>
              <a:gd name="connsiteX70" fmla="*/ 511323 w 748525"/>
              <a:gd name="connsiteY70" fmla="*/ 1582918 h 3046461"/>
              <a:gd name="connsiteX71" fmla="*/ 403884 w 748525"/>
              <a:gd name="connsiteY71" fmla="*/ 1506119 h 3046461"/>
              <a:gd name="connsiteX72" fmla="*/ 397916 w 748525"/>
              <a:gd name="connsiteY72" fmla="*/ 1502935 h 3046461"/>
              <a:gd name="connsiteX73" fmla="*/ 311170 w 748525"/>
              <a:gd name="connsiteY73" fmla="*/ 1346156 h 3046461"/>
              <a:gd name="connsiteX74" fmla="*/ 314354 w 748525"/>
              <a:gd name="connsiteY74" fmla="*/ 1122130 h 3046461"/>
              <a:gd name="connsiteX75" fmla="*/ 322312 w 748525"/>
              <a:gd name="connsiteY75" fmla="*/ 1036179 h 3046461"/>
              <a:gd name="connsiteX76" fmla="*/ 328678 w 748525"/>
              <a:gd name="connsiteY76" fmla="*/ 1041352 h 3046461"/>
              <a:gd name="connsiteX77" fmla="*/ 410254 w 748525"/>
              <a:gd name="connsiteY77" fmla="*/ 1102233 h 3046461"/>
              <a:gd name="connsiteX78" fmla="*/ 493816 w 748525"/>
              <a:gd name="connsiteY78" fmla="*/ 1183010 h 3046461"/>
              <a:gd name="connsiteX79" fmla="*/ 513711 w 748525"/>
              <a:gd name="connsiteY79" fmla="*/ 1255035 h 3046461"/>
              <a:gd name="connsiteX80" fmla="*/ 522466 w 748525"/>
              <a:gd name="connsiteY80" fmla="*/ 1312334 h 3046461"/>
              <a:gd name="connsiteX81" fmla="*/ 523659 w 748525"/>
              <a:gd name="connsiteY81" fmla="*/ 1301591 h 3046461"/>
              <a:gd name="connsiteX82" fmla="*/ 524059 w 748525"/>
              <a:gd name="connsiteY82" fmla="*/ 696754 h 3046461"/>
              <a:gd name="connsiteX83" fmla="*/ 518885 w 748525"/>
              <a:gd name="connsiteY83" fmla="*/ 362901 h 3046461"/>
              <a:gd name="connsiteX84" fmla="*/ 506948 w 748525"/>
              <a:gd name="connsiteY84" fmla="*/ 328680 h 3046461"/>
              <a:gd name="connsiteX85" fmla="*/ 459594 w 748525"/>
              <a:gd name="connsiteY85" fmla="*/ 252678 h 3046461"/>
              <a:gd name="connsiteX86" fmla="*/ 450841 w 748525"/>
              <a:gd name="connsiteY86" fmla="*/ 134100 h 3046461"/>
              <a:gd name="connsiteX87" fmla="*/ 514109 w 748525"/>
              <a:gd name="connsiteY87" fmla="*/ 5969 h 3046461"/>
              <a:gd name="connsiteX88" fmla="*/ 517293 w 748525"/>
              <a:gd name="connsiteY88" fmla="*/ 0 h 3046461"/>
              <a:gd name="connsiteX89" fmla="*/ 531619 w 748525"/>
              <a:gd name="connsiteY89" fmla="*/ 15519 h 3046461"/>
              <a:gd name="connsiteX90" fmla="*/ 601652 w 748525"/>
              <a:gd name="connsiteY90" fmla="*/ 137679 h 3046461"/>
              <a:gd name="connsiteX91" fmla="*/ 596081 w 748525"/>
              <a:gd name="connsiteY91" fmla="*/ 241138 h 3046461"/>
              <a:gd name="connsiteX92" fmla="*/ 530822 w 748525"/>
              <a:gd name="connsiteY92" fmla="*/ 346985 h 3046461"/>
              <a:gd name="connsiteX93" fmla="*/ 524853 w 748525"/>
              <a:gd name="connsiteY93" fmla="*/ 363298 h 3046461"/>
              <a:gd name="connsiteX94" fmla="*/ 530027 w 748525"/>
              <a:gd name="connsiteY94" fmla="*/ 1241903 h 3046461"/>
              <a:gd name="connsiteX95" fmla="*/ 510927 w 748525"/>
              <a:gd name="connsiteY95" fmla="*/ 1773920 h 3046461"/>
              <a:gd name="connsiteX96" fmla="*/ 387174 w 748525"/>
              <a:gd name="connsiteY96" fmla="*/ 2508475 h 3046461"/>
              <a:gd name="connsiteX97" fmla="*/ 366879 w 748525"/>
              <a:gd name="connsiteY97" fmla="*/ 2617903 h 3046461"/>
              <a:gd name="connsiteX98" fmla="*/ 290878 w 748525"/>
              <a:gd name="connsiteY98" fmla="*/ 2831586 h 3046461"/>
              <a:gd name="connsiteX99" fmla="*/ 189805 w 748525"/>
              <a:gd name="connsiteY99" fmla="*/ 3033729 h 3046461"/>
              <a:gd name="connsiteX100" fmla="*/ 181449 w 748525"/>
              <a:gd name="connsiteY100" fmla="*/ 3046461 h 3046461"/>
              <a:gd name="connsiteX101" fmla="*/ 395530 w 748525"/>
              <a:gd name="connsiteY101" fmla="*/ 2236299 h 3046461"/>
              <a:gd name="connsiteX102" fmla="*/ 395132 w 748525"/>
              <a:gd name="connsiteY102" fmla="*/ 2353685 h 3046461"/>
              <a:gd name="connsiteX103" fmla="*/ 390756 w 748525"/>
              <a:gd name="connsiteY103" fmla="*/ 2471866 h 3046461"/>
              <a:gd name="connsiteX104" fmla="*/ 398314 w 748525"/>
              <a:gd name="connsiteY104" fmla="*/ 2445605 h 3046461"/>
              <a:gd name="connsiteX105" fmla="*/ 498192 w 748525"/>
              <a:gd name="connsiteY105" fmla="*/ 1865441 h 3046461"/>
              <a:gd name="connsiteX106" fmla="*/ 522069 w 748525"/>
              <a:gd name="connsiteY106" fmla="*/ 1376400 h 3046461"/>
              <a:gd name="connsiteX107" fmla="*/ 522069 w 748525"/>
              <a:gd name="connsiteY107" fmla="*/ 1353718 h 3046461"/>
              <a:gd name="connsiteX108" fmla="*/ 518487 w 748525"/>
              <a:gd name="connsiteY108" fmla="*/ 1365656 h 3046461"/>
              <a:gd name="connsiteX109" fmla="*/ 487847 w 748525"/>
              <a:gd name="connsiteY109" fmla="*/ 1340189 h 3046461"/>
              <a:gd name="connsiteX110" fmla="*/ 408662 w 748525"/>
              <a:gd name="connsiteY110" fmla="*/ 1292438 h 3046461"/>
              <a:gd name="connsiteX111" fmla="*/ 314354 w 748525"/>
              <a:gd name="connsiteY111" fmla="*/ 1122130 h 3046461"/>
              <a:gd name="connsiteX112" fmla="*/ 323109 w 748525"/>
              <a:gd name="connsiteY112" fmla="*/ 824087 h 3046461"/>
              <a:gd name="connsiteX113" fmla="*/ 326293 w 748525"/>
              <a:gd name="connsiteY113" fmla="*/ 823292 h 3046461"/>
              <a:gd name="connsiteX114" fmla="*/ 337833 w 748525"/>
              <a:gd name="connsiteY114" fmla="*/ 836026 h 3046461"/>
              <a:gd name="connsiteX115" fmla="*/ 400702 w 748525"/>
              <a:gd name="connsiteY115" fmla="*/ 882582 h 3046461"/>
              <a:gd name="connsiteX116" fmla="*/ 452830 w 748525"/>
              <a:gd name="connsiteY116" fmla="*/ 912425 h 3046461"/>
              <a:gd name="connsiteX117" fmla="*/ 501375 w 748525"/>
              <a:gd name="connsiteY117" fmla="*/ 986040 h 3046461"/>
              <a:gd name="connsiteX118" fmla="*/ 520875 w 748525"/>
              <a:gd name="connsiteY118" fmla="*/ 1140831 h 3046461"/>
              <a:gd name="connsiteX119" fmla="*/ 519681 w 748525"/>
              <a:gd name="connsiteY119" fmla="*/ 1151574 h 3046461"/>
              <a:gd name="connsiteX120" fmla="*/ 512518 w 748525"/>
              <a:gd name="connsiteY120" fmla="*/ 1145605 h 3046461"/>
              <a:gd name="connsiteX121" fmla="*/ 432935 w 748525"/>
              <a:gd name="connsiteY121" fmla="*/ 1089499 h 3046461"/>
              <a:gd name="connsiteX122" fmla="*/ 404681 w 748525"/>
              <a:gd name="connsiteY122" fmla="*/ 1074378 h 3046461"/>
              <a:gd name="connsiteX123" fmla="*/ 315151 w 748525"/>
              <a:gd name="connsiteY123" fmla="*/ 912028 h 3046461"/>
              <a:gd name="connsiteX124" fmla="*/ 323109 w 748525"/>
              <a:gd name="connsiteY124" fmla="*/ 824087 h 3046461"/>
              <a:gd name="connsiteX125" fmla="*/ 317488 w 748525"/>
              <a:gd name="connsiteY125" fmla="*/ 678001 h 3046461"/>
              <a:gd name="connsiteX126" fmla="*/ 325893 w 748525"/>
              <a:gd name="connsiteY126" fmla="*/ 606028 h 3046461"/>
              <a:gd name="connsiteX127" fmla="*/ 335841 w 748525"/>
              <a:gd name="connsiteY127" fmla="*/ 620352 h 3046461"/>
              <a:gd name="connsiteX128" fmla="*/ 396326 w 748525"/>
              <a:gd name="connsiteY128" fmla="*/ 667705 h 3046461"/>
              <a:gd name="connsiteX129" fmla="*/ 512518 w 748525"/>
              <a:gd name="connsiteY129" fmla="*/ 809363 h 3046461"/>
              <a:gd name="connsiteX130" fmla="*/ 522068 w 748525"/>
              <a:gd name="connsiteY130" fmla="*/ 929139 h 3046461"/>
              <a:gd name="connsiteX131" fmla="*/ 521670 w 748525"/>
              <a:gd name="connsiteY131" fmla="*/ 940279 h 3046461"/>
              <a:gd name="connsiteX132" fmla="*/ 512120 w 748525"/>
              <a:gd name="connsiteY132" fmla="*/ 932321 h 3046461"/>
              <a:gd name="connsiteX133" fmla="*/ 431740 w 748525"/>
              <a:gd name="connsiteY133" fmla="*/ 876612 h 3046461"/>
              <a:gd name="connsiteX134" fmla="*/ 382399 w 748525"/>
              <a:gd name="connsiteY134" fmla="*/ 849156 h 3046461"/>
              <a:gd name="connsiteX135" fmla="*/ 317140 w 748525"/>
              <a:gd name="connsiteY135" fmla="*/ 747288 h 3046461"/>
              <a:gd name="connsiteX136" fmla="*/ 317488 w 748525"/>
              <a:gd name="connsiteY136" fmla="*/ 678001 h 3046461"/>
              <a:gd name="connsiteX137" fmla="*/ 325495 w 748525"/>
              <a:gd name="connsiteY137" fmla="*/ 401897 h 3046461"/>
              <a:gd name="connsiteX138" fmla="*/ 327882 w 748525"/>
              <a:gd name="connsiteY138" fmla="*/ 397918 h 3046461"/>
              <a:gd name="connsiteX139" fmla="*/ 395131 w 748525"/>
              <a:gd name="connsiteY139" fmla="*/ 456811 h 3046461"/>
              <a:gd name="connsiteX140" fmla="*/ 411047 w 748525"/>
              <a:gd name="connsiteY140" fmla="*/ 463972 h 3046461"/>
              <a:gd name="connsiteX141" fmla="*/ 506945 w 748525"/>
              <a:gd name="connsiteY141" fmla="*/ 576981 h 3046461"/>
              <a:gd name="connsiteX142" fmla="*/ 522861 w 748525"/>
              <a:gd name="connsiteY142" fmla="*/ 712273 h 3046461"/>
              <a:gd name="connsiteX143" fmla="*/ 521269 w 748525"/>
              <a:gd name="connsiteY143" fmla="*/ 729384 h 3046461"/>
              <a:gd name="connsiteX144" fmla="*/ 512914 w 748525"/>
              <a:gd name="connsiteY144" fmla="*/ 722618 h 3046461"/>
              <a:gd name="connsiteX145" fmla="*/ 434126 w 748525"/>
              <a:gd name="connsiteY145" fmla="*/ 667309 h 3046461"/>
              <a:gd name="connsiteX146" fmla="*/ 384783 w 748525"/>
              <a:gd name="connsiteY146" fmla="*/ 640251 h 3046461"/>
              <a:gd name="connsiteX147" fmla="*/ 317537 w 748525"/>
              <a:gd name="connsiteY147" fmla="*/ 532812 h 3046461"/>
              <a:gd name="connsiteX148" fmla="*/ 325495 w 748525"/>
              <a:gd name="connsiteY148" fmla="*/ 401897 h 3046461"/>
              <a:gd name="connsiteX149" fmla="*/ 322312 w 748525"/>
              <a:gd name="connsiteY149" fmla="*/ 190207 h 3046461"/>
              <a:gd name="connsiteX150" fmla="*/ 399907 w 748525"/>
              <a:gd name="connsiteY150" fmla="*/ 251089 h 3046461"/>
              <a:gd name="connsiteX151" fmla="*/ 511722 w 748525"/>
              <a:gd name="connsiteY151" fmla="*/ 438905 h 3046461"/>
              <a:gd name="connsiteX152" fmla="*/ 518088 w 748525"/>
              <a:gd name="connsiteY152" fmla="*/ 530425 h 3046461"/>
              <a:gd name="connsiteX153" fmla="*/ 512517 w 748525"/>
              <a:gd name="connsiteY153" fmla="*/ 531620 h 3046461"/>
              <a:gd name="connsiteX154" fmla="*/ 405479 w 748525"/>
              <a:gd name="connsiteY154" fmla="*/ 443282 h 3046461"/>
              <a:gd name="connsiteX155" fmla="*/ 314354 w 748525"/>
              <a:gd name="connsiteY155" fmla="*/ 293266 h 3046461"/>
              <a:gd name="connsiteX156" fmla="*/ 322312 w 748525"/>
              <a:gd name="connsiteY156" fmla="*/ 190207 h 3046461"/>
              <a:gd name="connsiteX157" fmla="*/ 0 w 748525"/>
              <a:gd name="connsiteY157" fmla="*/ 832444 h 3046461"/>
              <a:gd name="connsiteX158" fmla="*/ 68440 w 748525"/>
              <a:gd name="connsiteY158" fmla="*/ 942667 h 3046461"/>
              <a:gd name="connsiteX159" fmla="*/ 329078 w 748525"/>
              <a:gd name="connsiteY159" fmla="*/ 1498559 h 3046461"/>
              <a:gd name="connsiteX160" fmla="*/ 405080 w 748525"/>
              <a:gd name="connsiteY160" fmla="*/ 2064798 h 3046461"/>
              <a:gd name="connsiteX161" fmla="*/ 396327 w 748525"/>
              <a:gd name="connsiteY161" fmla="*/ 2193324 h 3046461"/>
              <a:gd name="connsiteX162" fmla="*/ 393540 w 748525"/>
              <a:gd name="connsiteY162" fmla="*/ 2206456 h 3046461"/>
              <a:gd name="connsiteX163" fmla="*/ 384387 w 748525"/>
              <a:gd name="connsiteY163" fmla="*/ 2101804 h 3046461"/>
              <a:gd name="connsiteX164" fmla="*/ 288888 w 748525"/>
              <a:gd name="connsiteY164" fmla="*/ 1646188 h 3046461"/>
              <a:gd name="connsiteX165" fmla="*/ 6366 w 748525"/>
              <a:gd name="connsiteY165" fmla="*/ 858308 h 3046461"/>
              <a:gd name="connsiteX166" fmla="*/ 0 w 748525"/>
              <a:gd name="connsiteY166" fmla="*/ 832444 h 30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Lst>
            <a:rect l="l" t="t" r="r" b="b"/>
            <a:pathLst>
              <a:path w="748525" h="3046461">
                <a:moveTo>
                  <a:pt x="534053" y="1515419"/>
                </a:moveTo>
                <a:cubicBezTo>
                  <a:pt x="535495" y="1495772"/>
                  <a:pt x="538380" y="1476673"/>
                  <a:pt x="542359" y="1457574"/>
                </a:cubicBezTo>
                <a:cubicBezTo>
                  <a:pt x="543554" y="1452797"/>
                  <a:pt x="544746" y="1448024"/>
                  <a:pt x="545941" y="1443247"/>
                </a:cubicBezTo>
                <a:cubicBezTo>
                  <a:pt x="559073" y="1374407"/>
                  <a:pt x="598466" y="1328248"/>
                  <a:pt x="664522" y="1305569"/>
                </a:cubicBezTo>
                <a:cubicBezTo>
                  <a:pt x="688794" y="1297211"/>
                  <a:pt x="707099" y="1279305"/>
                  <a:pt x="724210" y="1261002"/>
                </a:cubicBezTo>
                <a:cubicBezTo>
                  <a:pt x="727392" y="1257421"/>
                  <a:pt x="730576" y="1253839"/>
                  <a:pt x="736147" y="1248268"/>
                </a:cubicBezTo>
                <a:cubicBezTo>
                  <a:pt x="738136" y="1267766"/>
                  <a:pt x="740921" y="1284479"/>
                  <a:pt x="741318" y="1301190"/>
                </a:cubicBezTo>
                <a:cubicBezTo>
                  <a:pt x="742116" y="1331830"/>
                  <a:pt x="743308" y="1362867"/>
                  <a:pt x="740523" y="1393507"/>
                </a:cubicBezTo>
                <a:cubicBezTo>
                  <a:pt x="736942" y="1432105"/>
                  <a:pt x="715455" y="1461553"/>
                  <a:pt x="682428" y="1482642"/>
                </a:cubicBezTo>
                <a:cubicBezTo>
                  <a:pt x="673275" y="1488211"/>
                  <a:pt x="664122" y="1493782"/>
                  <a:pt x="654572" y="1498559"/>
                </a:cubicBezTo>
                <a:cubicBezTo>
                  <a:pt x="612395" y="1518851"/>
                  <a:pt x="571010" y="1540738"/>
                  <a:pt x="534401" y="1576549"/>
                </a:cubicBezTo>
                <a:cubicBezTo>
                  <a:pt x="532610" y="1555261"/>
                  <a:pt x="532610" y="1535066"/>
                  <a:pt x="534053" y="1515419"/>
                </a:cubicBezTo>
                <a:close/>
                <a:moveTo>
                  <a:pt x="544051" y="1259708"/>
                </a:moveTo>
                <a:cubicBezTo>
                  <a:pt x="548528" y="1227875"/>
                  <a:pt x="556884" y="1197136"/>
                  <a:pt x="569418" y="1167094"/>
                </a:cubicBezTo>
                <a:cubicBezTo>
                  <a:pt x="583345" y="1133667"/>
                  <a:pt x="609608" y="1110988"/>
                  <a:pt x="641840" y="1096661"/>
                </a:cubicBezTo>
                <a:cubicBezTo>
                  <a:pt x="677651" y="1080745"/>
                  <a:pt x="709883" y="1061247"/>
                  <a:pt x="735747" y="1028618"/>
                </a:cubicBezTo>
                <a:cubicBezTo>
                  <a:pt x="737736" y="1043342"/>
                  <a:pt x="740523" y="1057666"/>
                  <a:pt x="741318" y="1072390"/>
                </a:cubicBezTo>
                <a:cubicBezTo>
                  <a:pt x="742910" y="1104619"/>
                  <a:pt x="745297" y="1136851"/>
                  <a:pt x="743308" y="1168686"/>
                </a:cubicBezTo>
                <a:cubicBezTo>
                  <a:pt x="740921" y="1208079"/>
                  <a:pt x="720228" y="1238321"/>
                  <a:pt x="687599" y="1260603"/>
                </a:cubicBezTo>
                <a:cubicBezTo>
                  <a:pt x="680836" y="1264982"/>
                  <a:pt x="674070" y="1269358"/>
                  <a:pt x="666909" y="1273337"/>
                </a:cubicBezTo>
                <a:cubicBezTo>
                  <a:pt x="623535" y="1297212"/>
                  <a:pt x="579366" y="1319496"/>
                  <a:pt x="541963" y="1358889"/>
                </a:cubicBezTo>
                <a:cubicBezTo>
                  <a:pt x="538978" y="1324469"/>
                  <a:pt x="539575" y="1291541"/>
                  <a:pt x="544051" y="1259708"/>
                </a:cubicBezTo>
                <a:close/>
                <a:moveTo>
                  <a:pt x="546339" y="1059159"/>
                </a:moveTo>
                <a:cubicBezTo>
                  <a:pt x="549323" y="1031902"/>
                  <a:pt x="554895" y="1005341"/>
                  <a:pt x="562655" y="978880"/>
                </a:cubicBezTo>
                <a:cubicBezTo>
                  <a:pt x="575387" y="935108"/>
                  <a:pt x="601650" y="902479"/>
                  <a:pt x="642635" y="883378"/>
                </a:cubicBezTo>
                <a:cubicBezTo>
                  <a:pt x="678846" y="866665"/>
                  <a:pt x="712668" y="847965"/>
                  <a:pt x="736942" y="811754"/>
                </a:cubicBezTo>
                <a:cubicBezTo>
                  <a:pt x="738534" y="816927"/>
                  <a:pt x="739726" y="819712"/>
                  <a:pt x="740126" y="822498"/>
                </a:cubicBezTo>
                <a:cubicBezTo>
                  <a:pt x="742910" y="859504"/>
                  <a:pt x="747287" y="896113"/>
                  <a:pt x="748481" y="933119"/>
                </a:cubicBezTo>
                <a:cubicBezTo>
                  <a:pt x="749676" y="985643"/>
                  <a:pt x="726597" y="1025833"/>
                  <a:pt x="680836" y="1052892"/>
                </a:cubicBezTo>
                <a:cubicBezTo>
                  <a:pt x="670091" y="1059258"/>
                  <a:pt x="659348" y="1065226"/>
                  <a:pt x="648206" y="1071195"/>
                </a:cubicBezTo>
                <a:cubicBezTo>
                  <a:pt x="611598" y="1090295"/>
                  <a:pt x="576979" y="1112182"/>
                  <a:pt x="545544" y="1143617"/>
                </a:cubicBezTo>
                <a:cubicBezTo>
                  <a:pt x="542957" y="1114370"/>
                  <a:pt x="543355" y="1086416"/>
                  <a:pt x="546339" y="1059159"/>
                </a:cubicBezTo>
                <a:close/>
                <a:moveTo>
                  <a:pt x="545544" y="838414"/>
                </a:moveTo>
                <a:cubicBezTo>
                  <a:pt x="548331" y="814142"/>
                  <a:pt x="554697" y="790266"/>
                  <a:pt x="561063" y="766392"/>
                </a:cubicBezTo>
                <a:cubicBezTo>
                  <a:pt x="572602" y="722620"/>
                  <a:pt x="598866" y="689990"/>
                  <a:pt x="639453" y="671290"/>
                </a:cubicBezTo>
                <a:cubicBezTo>
                  <a:pt x="676062" y="654577"/>
                  <a:pt x="709883" y="634682"/>
                  <a:pt x="734555" y="601652"/>
                </a:cubicBezTo>
                <a:cubicBezTo>
                  <a:pt x="734952" y="601255"/>
                  <a:pt x="736147" y="601255"/>
                  <a:pt x="738136" y="600857"/>
                </a:cubicBezTo>
                <a:cubicBezTo>
                  <a:pt x="743310" y="649403"/>
                  <a:pt x="752063" y="697948"/>
                  <a:pt x="744902" y="746894"/>
                </a:cubicBezTo>
                <a:cubicBezTo>
                  <a:pt x="739728" y="782705"/>
                  <a:pt x="721823" y="811753"/>
                  <a:pt x="691183" y="831651"/>
                </a:cubicBezTo>
                <a:cubicBezTo>
                  <a:pt x="673277" y="843587"/>
                  <a:pt x="653380" y="852340"/>
                  <a:pt x="635872" y="864280"/>
                </a:cubicBezTo>
                <a:cubicBezTo>
                  <a:pt x="606824" y="883378"/>
                  <a:pt x="578971" y="904070"/>
                  <a:pt x="550718" y="924365"/>
                </a:cubicBezTo>
                <a:cubicBezTo>
                  <a:pt x="549126" y="925557"/>
                  <a:pt x="547534" y="927149"/>
                  <a:pt x="545544" y="928344"/>
                </a:cubicBezTo>
                <a:cubicBezTo>
                  <a:pt x="543952" y="927947"/>
                  <a:pt x="542760" y="927947"/>
                  <a:pt x="541168" y="927547"/>
                </a:cubicBezTo>
                <a:cubicBezTo>
                  <a:pt x="542362" y="897704"/>
                  <a:pt x="542362" y="867859"/>
                  <a:pt x="545544" y="838414"/>
                </a:cubicBezTo>
                <a:close/>
                <a:moveTo>
                  <a:pt x="546191" y="622045"/>
                </a:moveTo>
                <a:cubicBezTo>
                  <a:pt x="549921" y="596777"/>
                  <a:pt x="555890" y="571807"/>
                  <a:pt x="563850" y="547136"/>
                </a:cubicBezTo>
                <a:cubicBezTo>
                  <a:pt x="576979" y="507346"/>
                  <a:pt x="602845" y="478695"/>
                  <a:pt x="639851" y="461585"/>
                </a:cubicBezTo>
                <a:cubicBezTo>
                  <a:pt x="676062" y="444871"/>
                  <a:pt x="709486" y="425374"/>
                  <a:pt x="733760" y="392744"/>
                </a:cubicBezTo>
                <a:cubicBezTo>
                  <a:pt x="734555" y="392347"/>
                  <a:pt x="736147" y="391949"/>
                  <a:pt x="741321" y="389960"/>
                </a:cubicBezTo>
                <a:cubicBezTo>
                  <a:pt x="742910" y="437710"/>
                  <a:pt x="746492" y="483869"/>
                  <a:pt x="745300" y="529628"/>
                </a:cubicBezTo>
                <a:cubicBezTo>
                  <a:pt x="744502" y="566636"/>
                  <a:pt x="726199" y="596876"/>
                  <a:pt x="695957" y="619161"/>
                </a:cubicBezTo>
                <a:cubicBezTo>
                  <a:pt x="687601" y="625129"/>
                  <a:pt x="679244" y="631098"/>
                  <a:pt x="670093" y="635872"/>
                </a:cubicBezTo>
                <a:cubicBezTo>
                  <a:pt x="626322" y="659748"/>
                  <a:pt x="581358" y="682030"/>
                  <a:pt x="544352" y="721028"/>
                </a:cubicBezTo>
                <a:cubicBezTo>
                  <a:pt x="543157" y="711478"/>
                  <a:pt x="542360" y="705110"/>
                  <a:pt x="541963" y="698744"/>
                </a:cubicBezTo>
                <a:cubicBezTo>
                  <a:pt x="540968" y="672879"/>
                  <a:pt x="542460" y="647313"/>
                  <a:pt x="546191" y="622045"/>
                </a:cubicBezTo>
                <a:close/>
                <a:moveTo>
                  <a:pt x="546936" y="424777"/>
                </a:moveTo>
                <a:cubicBezTo>
                  <a:pt x="552010" y="392546"/>
                  <a:pt x="561261" y="361508"/>
                  <a:pt x="576581" y="331466"/>
                </a:cubicBezTo>
                <a:cubicBezTo>
                  <a:pt x="595682" y="294062"/>
                  <a:pt x="622740" y="263423"/>
                  <a:pt x="658551" y="241535"/>
                </a:cubicBezTo>
                <a:cubicBezTo>
                  <a:pt x="686010" y="224824"/>
                  <a:pt x="712668" y="207316"/>
                  <a:pt x="735748" y="179063"/>
                </a:cubicBezTo>
                <a:cubicBezTo>
                  <a:pt x="736942" y="189408"/>
                  <a:pt x="737737" y="196571"/>
                  <a:pt x="738137" y="203735"/>
                </a:cubicBezTo>
                <a:cubicBezTo>
                  <a:pt x="739727" y="230396"/>
                  <a:pt x="742513" y="257054"/>
                  <a:pt x="742911" y="283715"/>
                </a:cubicBezTo>
                <a:cubicBezTo>
                  <a:pt x="744106" y="354148"/>
                  <a:pt x="711873" y="405081"/>
                  <a:pt x="649001" y="436118"/>
                </a:cubicBezTo>
                <a:cubicBezTo>
                  <a:pt x="618761" y="451239"/>
                  <a:pt x="590111" y="467555"/>
                  <a:pt x="567429" y="493419"/>
                </a:cubicBezTo>
                <a:cubicBezTo>
                  <a:pt x="560265" y="502969"/>
                  <a:pt x="552707" y="512917"/>
                  <a:pt x="542360" y="525251"/>
                </a:cubicBezTo>
                <a:cubicBezTo>
                  <a:pt x="540968" y="490434"/>
                  <a:pt x="541863" y="457008"/>
                  <a:pt x="546936" y="424777"/>
                </a:cubicBezTo>
                <a:close/>
                <a:moveTo>
                  <a:pt x="311170" y="1346156"/>
                </a:moveTo>
                <a:cubicBezTo>
                  <a:pt x="314354" y="1314721"/>
                  <a:pt x="317936" y="1283286"/>
                  <a:pt x="321915" y="1247473"/>
                </a:cubicBezTo>
                <a:cubicBezTo>
                  <a:pt x="327486" y="1254236"/>
                  <a:pt x="330270" y="1257818"/>
                  <a:pt x="333454" y="1260604"/>
                </a:cubicBezTo>
                <a:cubicBezTo>
                  <a:pt x="351360" y="1276123"/>
                  <a:pt x="366879" y="1296816"/>
                  <a:pt x="387571" y="1305171"/>
                </a:cubicBezTo>
                <a:cubicBezTo>
                  <a:pt x="463572" y="1335414"/>
                  <a:pt x="499386" y="1392315"/>
                  <a:pt x="508936" y="1470308"/>
                </a:cubicBezTo>
                <a:cubicBezTo>
                  <a:pt x="513709" y="1506914"/>
                  <a:pt x="518088" y="1543523"/>
                  <a:pt x="511323" y="1582918"/>
                </a:cubicBezTo>
                <a:cubicBezTo>
                  <a:pt x="479091" y="1549494"/>
                  <a:pt x="442482" y="1526414"/>
                  <a:pt x="403884" y="1506119"/>
                </a:cubicBezTo>
                <a:cubicBezTo>
                  <a:pt x="401895" y="1504925"/>
                  <a:pt x="399905" y="1503733"/>
                  <a:pt x="397916" y="1502935"/>
                </a:cubicBezTo>
                <a:cubicBezTo>
                  <a:pt x="331862" y="1471103"/>
                  <a:pt x="304009" y="1418179"/>
                  <a:pt x="311170" y="1346156"/>
                </a:cubicBezTo>
                <a:close/>
                <a:moveTo>
                  <a:pt x="314354" y="1122130"/>
                </a:moveTo>
                <a:cubicBezTo>
                  <a:pt x="317539" y="1094274"/>
                  <a:pt x="319528" y="1066421"/>
                  <a:pt x="322312" y="1036179"/>
                </a:cubicBezTo>
                <a:cubicBezTo>
                  <a:pt x="325894" y="1038965"/>
                  <a:pt x="327486" y="1040158"/>
                  <a:pt x="328678" y="1041352"/>
                </a:cubicBezTo>
                <a:cubicBezTo>
                  <a:pt x="350566" y="1068808"/>
                  <a:pt x="377624" y="1088703"/>
                  <a:pt x="410254" y="1102233"/>
                </a:cubicBezTo>
                <a:cubicBezTo>
                  <a:pt x="448452" y="1117751"/>
                  <a:pt x="479092" y="1143220"/>
                  <a:pt x="493816" y="1183010"/>
                </a:cubicBezTo>
                <a:cubicBezTo>
                  <a:pt x="502569" y="1206487"/>
                  <a:pt x="508540" y="1230761"/>
                  <a:pt x="513711" y="1255035"/>
                </a:cubicBezTo>
                <a:cubicBezTo>
                  <a:pt x="517690" y="1273736"/>
                  <a:pt x="518885" y="1292836"/>
                  <a:pt x="522466" y="1312334"/>
                </a:cubicBezTo>
                <a:cubicBezTo>
                  <a:pt x="522864" y="1308752"/>
                  <a:pt x="523659" y="1305173"/>
                  <a:pt x="523659" y="1301591"/>
                </a:cubicBezTo>
                <a:cubicBezTo>
                  <a:pt x="524059" y="1099846"/>
                  <a:pt x="524853" y="898102"/>
                  <a:pt x="524059" y="696754"/>
                </a:cubicBezTo>
                <a:cubicBezTo>
                  <a:pt x="523659" y="585337"/>
                  <a:pt x="520477" y="474319"/>
                  <a:pt x="518885" y="362901"/>
                </a:cubicBezTo>
                <a:cubicBezTo>
                  <a:pt x="518885" y="349769"/>
                  <a:pt x="514508" y="339822"/>
                  <a:pt x="506948" y="328680"/>
                </a:cubicBezTo>
                <a:cubicBezTo>
                  <a:pt x="489837" y="304408"/>
                  <a:pt x="473123" y="279339"/>
                  <a:pt x="459594" y="252678"/>
                </a:cubicBezTo>
                <a:cubicBezTo>
                  <a:pt x="440096" y="214875"/>
                  <a:pt x="438107" y="174687"/>
                  <a:pt x="450841" y="134100"/>
                </a:cubicBezTo>
                <a:cubicBezTo>
                  <a:pt x="464768" y="87941"/>
                  <a:pt x="487450" y="45761"/>
                  <a:pt x="514109" y="5969"/>
                </a:cubicBezTo>
                <a:cubicBezTo>
                  <a:pt x="514906" y="4376"/>
                  <a:pt x="515701" y="2784"/>
                  <a:pt x="517293" y="0"/>
                </a:cubicBezTo>
                <a:cubicBezTo>
                  <a:pt x="523261" y="6366"/>
                  <a:pt x="527638" y="10745"/>
                  <a:pt x="531619" y="15519"/>
                </a:cubicBezTo>
                <a:cubicBezTo>
                  <a:pt x="563452" y="51332"/>
                  <a:pt x="587326" y="91520"/>
                  <a:pt x="601652" y="137679"/>
                </a:cubicBezTo>
                <a:cubicBezTo>
                  <a:pt x="612795" y="173095"/>
                  <a:pt x="610805" y="206917"/>
                  <a:pt x="596081" y="241138"/>
                </a:cubicBezTo>
                <a:cubicBezTo>
                  <a:pt x="579368" y="279736"/>
                  <a:pt x="556688" y="313958"/>
                  <a:pt x="530822" y="346985"/>
                </a:cubicBezTo>
                <a:cubicBezTo>
                  <a:pt x="527240" y="351362"/>
                  <a:pt x="524456" y="357727"/>
                  <a:pt x="524853" y="363298"/>
                </a:cubicBezTo>
                <a:cubicBezTo>
                  <a:pt x="531619" y="656167"/>
                  <a:pt x="536393" y="949035"/>
                  <a:pt x="530027" y="1241903"/>
                </a:cubicBezTo>
                <a:cubicBezTo>
                  <a:pt x="526445" y="1419375"/>
                  <a:pt x="519680" y="1596846"/>
                  <a:pt x="510927" y="1773920"/>
                </a:cubicBezTo>
                <a:cubicBezTo>
                  <a:pt x="498590" y="2023414"/>
                  <a:pt x="458402" y="2268531"/>
                  <a:pt x="387174" y="2508475"/>
                </a:cubicBezTo>
                <a:cubicBezTo>
                  <a:pt x="376827" y="2543891"/>
                  <a:pt x="374440" y="2581295"/>
                  <a:pt x="366879" y="2617903"/>
                </a:cubicBezTo>
                <a:cubicBezTo>
                  <a:pt x="351360" y="2692713"/>
                  <a:pt x="331863" y="2767122"/>
                  <a:pt x="290878" y="2831586"/>
                </a:cubicBezTo>
                <a:cubicBezTo>
                  <a:pt x="250290" y="2896048"/>
                  <a:pt x="222037" y="2965683"/>
                  <a:pt x="189805" y="3033729"/>
                </a:cubicBezTo>
                <a:cubicBezTo>
                  <a:pt x="187815" y="3038105"/>
                  <a:pt x="185031" y="3042879"/>
                  <a:pt x="181449" y="3046461"/>
                </a:cubicBezTo>
                <a:cubicBezTo>
                  <a:pt x="296449" y="2787417"/>
                  <a:pt x="358524" y="2515241"/>
                  <a:pt x="395530" y="2236299"/>
                </a:cubicBezTo>
                <a:cubicBezTo>
                  <a:pt x="395530" y="2275297"/>
                  <a:pt x="396325" y="2314690"/>
                  <a:pt x="395132" y="2353685"/>
                </a:cubicBezTo>
                <a:cubicBezTo>
                  <a:pt x="394335" y="2393081"/>
                  <a:pt x="391551" y="2432076"/>
                  <a:pt x="390756" y="2471866"/>
                </a:cubicBezTo>
                <a:cubicBezTo>
                  <a:pt x="393143" y="2463114"/>
                  <a:pt x="395927" y="2454358"/>
                  <a:pt x="398314" y="2445605"/>
                </a:cubicBezTo>
                <a:cubicBezTo>
                  <a:pt x="450841" y="2255400"/>
                  <a:pt x="486255" y="2062409"/>
                  <a:pt x="498192" y="1865441"/>
                </a:cubicBezTo>
                <a:cubicBezTo>
                  <a:pt x="508140" y="1702693"/>
                  <a:pt x="514508" y="1539545"/>
                  <a:pt x="522069" y="1376400"/>
                </a:cubicBezTo>
                <a:cubicBezTo>
                  <a:pt x="522466" y="1370032"/>
                  <a:pt x="522069" y="1364063"/>
                  <a:pt x="522069" y="1353718"/>
                </a:cubicBezTo>
                <a:cubicBezTo>
                  <a:pt x="520477" y="1359687"/>
                  <a:pt x="519680" y="1362074"/>
                  <a:pt x="518487" y="1365656"/>
                </a:cubicBezTo>
                <a:cubicBezTo>
                  <a:pt x="508140" y="1356900"/>
                  <a:pt x="498590" y="1346953"/>
                  <a:pt x="487847" y="1340189"/>
                </a:cubicBezTo>
                <a:cubicBezTo>
                  <a:pt x="461981" y="1323476"/>
                  <a:pt x="436515" y="1305173"/>
                  <a:pt x="408662" y="1292438"/>
                </a:cubicBezTo>
                <a:cubicBezTo>
                  <a:pt x="334647" y="1258217"/>
                  <a:pt x="305999" y="1201316"/>
                  <a:pt x="314354" y="1122130"/>
                </a:cubicBezTo>
                <a:close/>
                <a:moveTo>
                  <a:pt x="323109" y="824087"/>
                </a:moveTo>
                <a:cubicBezTo>
                  <a:pt x="323904" y="823690"/>
                  <a:pt x="325098" y="823690"/>
                  <a:pt x="326293" y="823292"/>
                </a:cubicBezTo>
                <a:cubicBezTo>
                  <a:pt x="330272" y="827668"/>
                  <a:pt x="333854" y="831648"/>
                  <a:pt x="337833" y="836026"/>
                </a:cubicBezTo>
                <a:cubicBezTo>
                  <a:pt x="355341" y="855922"/>
                  <a:pt x="376031" y="871838"/>
                  <a:pt x="400702" y="882582"/>
                </a:cubicBezTo>
                <a:cubicBezTo>
                  <a:pt x="419008" y="890541"/>
                  <a:pt x="436516" y="900885"/>
                  <a:pt x="452830" y="912425"/>
                </a:cubicBezTo>
                <a:cubicBezTo>
                  <a:pt x="477899" y="930331"/>
                  <a:pt x="492622" y="956594"/>
                  <a:pt x="501375" y="986040"/>
                </a:cubicBezTo>
                <a:cubicBezTo>
                  <a:pt x="516896" y="1036577"/>
                  <a:pt x="524855" y="1087907"/>
                  <a:pt x="520875" y="1140831"/>
                </a:cubicBezTo>
                <a:cubicBezTo>
                  <a:pt x="520476" y="1143616"/>
                  <a:pt x="520078" y="1146800"/>
                  <a:pt x="519681" y="1151574"/>
                </a:cubicBezTo>
                <a:cubicBezTo>
                  <a:pt x="516497" y="1148789"/>
                  <a:pt x="514507" y="1147197"/>
                  <a:pt x="512518" y="1145605"/>
                </a:cubicBezTo>
                <a:cubicBezTo>
                  <a:pt x="485857" y="1126902"/>
                  <a:pt x="459595" y="1107802"/>
                  <a:pt x="432935" y="1089499"/>
                </a:cubicBezTo>
                <a:cubicBezTo>
                  <a:pt x="424179" y="1083530"/>
                  <a:pt x="414232" y="1079154"/>
                  <a:pt x="404681" y="1074378"/>
                </a:cubicBezTo>
                <a:cubicBezTo>
                  <a:pt x="334649" y="1042146"/>
                  <a:pt x="308385" y="986439"/>
                  <a:pt x="315151" y="912028"/>
                </a:cubicBezTo>
                <a:cubicBezTo>
                  <a:pt x="317935" y="882583"/>
                  <a:pt x="320325" y="853534"/>
                  <a:pt x="323109" y="824087"/>
                </a:cubicBezTo>
                <a:close/>
                <a:moveTo>
                  <a:pt x="317488" y="678001"/>
                </a:moveTo>
                <a:cubicBezTo>
                  <a:pt x="319428" y="654673"/>
                  <a:pt x="322710" y="630898"/>
                  <a:pt x="325893" y="606028"/>
                </a:cubicBezTo>
                <a:cubicBezTo>
                  <a:pt x="330670" y="612793"/>
                  <a:pt x="332659" y="616773"/>
                  <a:pt x="335841" y="620352"/>
                </a:cubicBezTo>
                <a:cubicBezTo>
                  <a:pt x="352952" y="639852"/>
                  <a:pt x="371257" y="658552"/>
                  <a:pt x="396326" y="667705"/>
                </a:cubicBezTo>
                <a:cubicBezTo>
                  <a:pt x="463177" y="691979"/>
                  <a:pt x="499786" y="740127"/>
                  <a:pt x="512518" y="809363"/>
                </a:cubicBezTo>
                <a:cubicBezTo>
                  <a:pt x="520078" y="849156"/>
                  <a:pt x="524455" y="888949"/>
                  <a:pt x="522068" y="929139"/>
                </a:cubicBezTo>
                <a:cubicBezTo>
                  <a:pt x="522465" y="932718"/>
                  <a:pt x="522068" y="935505"/>
                  <a:pt x="521670" y="940279"/>
                </a:cubicBezTo>
                <a:cubicBezTo>
                  <a:pt x="517294" y="936697"/>
                  <a:pt x="514905" y="934310"/>
                  <a:pt x="512120" y="932321"/>
                </a:cubicBezTo>
                <a:cubicBezTo>
                  <a:pt x="485459" y="913618"/>
                  <a:pt x="459196" y="894520"/>
                  <a:pt x="431740" y="876612"/>
                </a:cubicBezTo>
                <a:cubicBezTo>
                  <a:pt x="416221" y="866267"/>
                  <a:pt x="398713" y="858706"/>
                  <a:pt x="382399" y="849156"/>
                </a:cubicBezTo>
                <a:cubicBezTo>
                  <a:pt x="343801" y="826076"/>
                  <a:pt x="321119" y="792652"/>
                  <a:pt x="317140" y="747288"/>
                </a:cubicBezTo>
                <a:cubicBezTo>
                  <a:pt x="314952" y="724209"/>
                  <a:pt x="315549" y="701329"/>
                  <a:pt x="317488" y="678001"/>
                </a:cubicBezTo>
                <a:close/>
                <a:moveTo>
                  <a:pt x="325495" y="401897"/>
                </a:moveTo>
                <a:cubicBezTo>
                  <a:pt x="325893" y="400702"/>
                  <a:pt x="327085" y="399510"/>
                  <a:pt x="327882" y="397918"/>
                </a:cubicBezTo>
                <a:cubicBezTo>
                  <a:pt x="345788" y="423782"/>
                  <a:pt x="366878" y="444474"/>
                  <a:pt x="395131" y="456811"/>
                </a:cubicBezTo>
                <a:cubicBezTo>
                  <a:pt x="400302" y="459198"/>
                  <a:pt x="405873" y="461585"/>
                  <a:pt x="411047" y="463972"/>
                </a:cubicBezTo>
                <a:cubicBezTo>
                  <a:pt x="461582" y="485859"/>
                  <a:pt x="493416" y="522865"/>
                  <a:pt x="506945" y="576981"/>
                </a:cubicBezTo>
                <a:cubicBezTo>
                  <a:pt x="518085" y="621548"/>
                  <a:pt x="525248" y="666114"/>
                  <a:pt x="522861" y="712273"/>
                </a:cubicBezTo>
                <a:cubicBezTo>
                  <a:pt x="522464" y="717447"/>
                  <a:pt x="522066" y="722618"/>
                  <a:pt x="521269" y="729384"/>
                </a:cubicBezTo>
                <a:cubicBezTo>
                  <a:pt x="517688" y="726199"/>
                  <a:pt x="515301" y="724210"/>
                  <a:pt x="512914" y="722618"/>
                </a:cubicBezTo>
                <a:cubicBezTo>
                  <a:pt x="486650" y="703917"/>
                  <a:pt x="460787" y="685214"/>
                  <a:pt x="434126" y="667309"/>
                </a:cubicBezTo>
                <a:cubicBezTo>
                  <a:pt x="418607" y="656961"/>
                  <a:pt x="401099" y="649401"/>
                  <a:pt x="384783" y="640251"/>
                </a:cubicBezTo>
                <a:cubicBezTo>
                  <a:pt x="343401" y="616374"/>
                  <a:pt x="317935" y="580960"/>
                  <a:pt x="317537" y="532812"/>
                </a:cubicBezTo>
                <a:cubicBezTo>
                  <a:pt x="317137" y="489040"/>
                  <a:pt x="322709" y="445669"/>
                  <a:pt x="325495" y="401897"/>
                </a:cubicBezTo>
                <a:close/>
                <a:moveTo>
                  <a:pt x="322312" y="190207"/>
                </a:moveTo>
                <a:cubicBezTo>
                  <a:pt x="344199" y="216868"/>
                  <a:pt x="372052" y="233578"/>
                  <a:pt x="399907" y="251089"/>
                </a:cubicBezTo>
                <a:cubicBezTo>
                  <a:pt x="468348" y="294858"/>
                  <a:pt x="500977" y="360912"/>
                  <a:pt x="511722" y="438905"/>
                </a:cubicBezTo>
                <a:cubicBezTo>
                  <a:pt x="515701" y="469148"/>
                  <a:pt x="516099" y="499785"/>
                  <a:pt x="518088" y="530425"/>
                </a:cubicBezTo>
                <a:cubicBezTo>
                  <a:pt x="516496" y="530825"/>
                  <a:pt x="514506" y="531222"/>
                  <a:pt x="512517" y="531620"/>
                </a:cubicBezTo>
                <a:cubicBezTo>
                  <a:pt x="486254" y="490635"/>
                  <a:pt x="448453" y="464769"/>
                  <a:pt x="405479" y="443282"/>
                </a:cubicBezTo>
                <a:cubicBezTo>
                  <a:pt x="344199" y="413041"/>
                  <a:pt x="313559" y="361709"/>
                  <a:pt x="314354" y="293266"/>
                </a:cubicBezTo>
                <a:cubicBezTo>
                  <a:pt x="314754" y="259047"/>
                  <a:pt x="318333" y="224825"/>
                  <a:pt x="322312" y="190207"/>
                </a:cubicBezTo>
                <a:close/>
                <a:moveTo>
                  <a:pt x="0" y="832444"/>
                </a:moveTo>
                <a:cubicBezTo>
                  <a:pt x="23079" y="869053"/>
                  <a:pt x="46556" y="905661"/>
                  <a:pt x="68440" y="942667"/>
                </a:cubicBezTo>
                <a:cubicBezTo>
                  <a:pt x="173889" y="1119344"/>
                  <a:pt x="263422" y="1303182"/>
                  <a:pt x="329078" y="1498559"/>
                </a:cubicBezTo>
                <a:cubicBezTo>
                  <a:pt x="391153" y="1682399"/>
                  <a:pt x="419006" y="1870613"/>
                  <a:pt x="405080" y="2064798"/>
                </a:cubicBezTo>
                <a:cubicBezTo>
                  <a:pt x="401895" y="2107773"/>
                  <a:pt x="399509" y="2150350"/>
                  <a:pt x="396327" y="2193324"/>
                </a:cubicBezTo>
                <a:cubicBezTo>
                  <a:pt x="395927" y="2196111"/>
                  <a:pt x="394735" y="2199693"/>
                  <a:pt x="393540" y="2206456"/>
                </a:cubicBezTo>
                <a:cubicBezTo>
                  <a:pt x="390356" y="2169053"/>
                  <a:pt x="387174" y="2135229"/>
                  <a:pt x="384387" y="2101804"/>
                </a:cubicBezTo>
                <a:cubicBezTo>
                  <a:pt x="370858" y="1946218"/>
                  <a:pt x="335842" y="1795009"/>
                  <a:pt x="288888" y="1646188"/>
                </a:cubicBezTo>
                <a:cubicBezTo>
                  <a:pt x="205324" y="1379583"/>
                  <a:pt x="107438" y="1118547"/>
                  <a:pt x="6366" y="858308"/>
                </a:cubicBezTo>
                <a:cubicBezTo>
                  <a:pt x="3184" y="850350"/>
                  <a:pt x="397" y="841994"/>
                  <a:pt x="0" y="832444"/>
                </a:cubicBezTo>
                <a:close/>
              </a:path>
            </a:pathLst>
          </a:custGeom>
          <a:solidFill>
            <a:schemeClr val="accent2"/>
          </a:solidFill>
          <a:ln w="1646" cap="flat">
            <a:noFill/>
            <a:prstDash val="solid"/>
            <a:miter/>
          </a:ln>
        </p:spPr>
        <p:txBody>
          <a:bodyPr wrap="square" rtlCol="0" anchor="ctr">
            <a:noAutofit/>
          </a:bodyPr>
          <a:lstStyle/>
          <a:p>
            <a:endParaRPr lang="en-US"/>
          </a:p>
        </p:txBody>
      </p:sp>
      <p:sp>
        <p:nvSpPr>
          <p:cNvPr id="40" name="Freeform: Shape 39">
            <a:extLst>
              <a:ext uri="{FF2B5EF4-FFF2-40B4-BE49-F238E27FC236}">
                <a16:creationId xmlns:a16="http://schemas.microsoft.com/office/drawing/2014/main" id="{A8FD47FC-D4AB-4391-98C3-7E42AC4F76A7}"/>
              </a:ext>
            </a:extLst>
          </p:cNvPr>
          <p:cNvSpPr/>
          <p:nvPr userDrawn="1"/>
        </p:nvSpPr>
        <p:spPr>
          <a:xfrm rot="16516275" flipH="1">
            <a:off x="10266540" y="-970122"/>
            <a:ext cx="748525" cy="3046461"/>
          </a:xfrm>
          <a:custGeom>
            <a:avLst/>
            <a:gdLst>
              <a:gd name="connsiteX0" fmla="*/ 534053 w 748525"/>
              <a:gd name="connsiteY0" fmla="*/ 1515420 h 3046461"/>
              <a:gd name="connsiteX1" fmla="*/ 534401 w 748525"/>
              <a:gd name="connsiteY1" fmla="*/ 1576550 h 3046461"/>
              <a:gd name="connsiteX2" fmla="*/ 654572 w 748525"/>
              <a:gd name="connsiteY2" fmla="*/ 1498559 h 3046461"/>
              <a:gd name="connsiteX3" fmla="*/ 682428 w 748525"/>
              <a:gd name="connsiteY3" fmla="*/ 1482643 h 3046461"/>
              <a:gd name="connsiteX4" fmla="*/ 740523 w 748525"/>
              <a:gd name="connsiteY4" fmla="*/ 1393507 h 3046461"/>
              <a:gd name="connsiteX5" fmla="*/ 741318 w 748525"/>
              <a:gd name="connsiteY5" fmla="*/ 1301190 h 3046461"/>
              <a:gd name="connsiteX6" fmla="*/ 736147 w 748525"/>
              <a:gd name="connsiteY6" fmla="*/ 1248268 h 3046461"/>
              <a:gd name="connsiteX7" fmla="*/ 724210 w 748525"/>
              <a:gd name="connsiteY7" fmla="*/ 1261002 h 3046461"/>
              <a:gd name="connsiteX8" fmla="*/ 664522 w 748525"/>
              <a:gd name="connsiteY8" fmla="*/ 1305569 h 3046461"/>
              <a:gd name="connsiteX9" fmla="*/ 545941 w 748525"/>
              <a:gd name="connsiteY9" fmla="*/ 1443247 h 3046461"/>
              <a:gd name="connsiteX10" fmla="*/ 542359 w 748525"/>
              <a:gd name="connsiteY10" fmla="*/ 1457574 h 3046461"/>
              <a:gd name="connsiteX11" fmla="*/ 534053 w 748525"/>
              <a:gd name="connsiteY11" fmla="*/ 1515420 h 3046461"/>
              <a:gd name="connsiteX12" fmla="*/ 544051 w 748525"/>
              <a:gd name="connsiteY12" fmla="*/ 1259708 h 3046461"/>
              <a:gd name="connsiteX13" fmla="*/ 541963 w 748525"/>
              <a:gd name="connsiteY13" fmla="*/ 1358889 h 3046461"/>
              <a:gd name="connsiteX14" fmla="*/ 666909 w 748525"/>
              <a:gd name="connsiteY14" fmla="*/ 1273338 h 3046461"/>
              <a:gd name="connsiteX15" fmla="*/ 687599 w 748525"/>
              <a:gd name="connsiteY15" fmla="*/ 1260603 h 3046461"/>
              <a:gd name="connsiteX16" fmla="*/ 743308 w 748525"/>
              <a:gd name="connsiteY16" fmla="*/ 1168686 h 3046461"/>
              <a:gd name="connsiteX17" fmla="*/ 741318 w 748525"/>
              <a:gd name="connsiteY17" fmla="*/ 1072390 h 3046461"/>
              <a:gd name="connsiteX18" fmla="*/ 735747 w 748525"/>
              <a:gd name="connsiteY18" fmla="*/ 1028618 h 3046461"/>
              <a:gd name="connsiteX19" fmla="*/ 641840 w 748525"/>
              <a:gd name="connsiteY19" fmla="*/ 1096662 h 3046461"/>
              <a:gd name="connsiteX20" fmla="*/ 569418 w 748525"/>
              <a:gd name="connsiteY20" fmla="*/ 1167094 h 3046461"/>
              <a:gd name="connsiteX21" fmla="*/ 544051 w 748525"/>
              <a:gd name="connsiteY21" fmla="*/ 1259708 h 3046461"/>
              <a:gd name="connsiteX22" fmla="*/ 546339 w 748525"/>
              <a:gd name="connsiteY22" fmla="*/ 1059159 h 3046461"/>
              <a:gd name="connsiteX23" fmla="*/ 545544 w 748525"/>
              <a:gd name="connsiteY23" fmla="*/ 1143616 h 3046461"/>
              <a:gd name="connsiteX24" fmla="*/ 648206 w 748525"/>
              <a:gd name="connsiteY24" fmla="*/ 1071195 h 3046461"/>
              <a:gd name="connsiteX25" fmla="*/ 680836 w 748525"/>
              <a:gd name="connsiteY25" fmla="*/ 1052892 h 3046461"/>
              <a:gd name="connsiteX26" fmla="*/ 748481 w 748525"/>
              <a:gd name="connsiteY26" fmla="*/ 933118 h 3046461"/>
              <a:gd name="connsiteX27" fmla="*/ 740126 w 748525"/>
              <a:gd name="connsiteY27" fmla="*/ 822499 h 3046461"/>
              <a:gd name="connsiteX28" fmla="*/ 736942 w 748525"/>
              <a:gd name="connsiteY28" fmla="*/ 811754 h 3046461"/>
              <a:gd name="connsiteX29" fmla="*/ 642635 w 748525"/>
              <a:gd name="connsiteY29" fmla="*/ 883379 h 3046461"/>
              <a:gd name="connsiteX30" fmla="*/ 562655 w 748525"/>
              <a:gd name="connsiteY30" fmla="*/ 978880 h 3046461"/>
              <a:gd name="connsiteX31" fmla="*/ 546339 w 748525"/>
              <a:gd name="connsiteY31" fmla="*/ 1059159 h 3046461"/>
              <a:gd name="connsiteX32" fmla="*/ 545544 w 748525"/>
              <a:gd name="connsiteY32" fmla="*/ 838414 h 3046461"/>
              <a:gd name="connsiteX33" fmla="*/ 541168 w 748525"/>
              <a:gd name="connsiteY33" fmla="*/ 927547 h 3046461"/>
              <a:gd name="connsiteX34" fmla="*/ 545544 w 748525"/>
              <a:gd name="connsiteY34" fmla="*/ 928344 h 3046461"/>
              <a:gd name="connsiteX35" fmla="*/ 550718 w 748525"/>
              <a:gd name="connsiteY35" fmla="*/ 924365 h 3046461"/>
              <a:gd name="connsiteX36" fmla="*/ 635872 w 748525"/>
              <a:gd name="connsiteY36" fmla="*/ 864279 h 3046461"/>
              <a:gd name="connsiteX37" fmla="*/ 691183 w 748525"/>
              <a:gd name="connsiteY37" fmla="*/ 831650 h 3046461"/>
              <a:gd name="connsiteX38" fmla="*/ 744902 w 748525"/>
              <a:gd name="connsiteY38" fmla="*/ 746894 h 3046461"/>
              <a:gd name="connsiteX39" fmla="*/ 738136 w 748525"/>
              <a:gd name="connsiteY39" fmla="*/ 600858 h 3046461"/>
              <a:gd name="connsiteX40" fmla="*/ 734555 w 748525"/>
              <a:gd name="connsiteY40" fmla="*/ 601652 h 3046461"/>
              <a:gd name="connsiteX41" fmla="*/ 639453 w 748525"/>
              <a:gd name="connsiteY41" fmla="*/ 671290 h 3046461"/>
              <a:gd name="connsiteX42" fmla="*/ 561063 w 748525"/>
              <a:gd name="connsiteY42" fmla="*/ 766392 h 3046461"/>
              <a:gd name="connsiteX43" fmla="*/ 545544 w 748525"/>
              <a:gd name="connsiteY43" fmla="*/ 838414 h 3046461"/>
              <a:gd name="connsiteX44" fmla="*/ 546191 w 748525"/>
              <a:gd name="connsiteY44" fmla="*/ 622044 h 3046461"/>
              <a:gd name="connsiteX45" fmla="*/ 541963 w 748525"/>
              <a:gd name="connsiteY45" fmla="*/ 698743 h 3046461"/>
              <a:gd name="connsiteX46" fmla="*/ 544352 w 748525"/>
              <a:gd name="connsiteY46" fmla="*/ 721027 h 3046461"/>
              <a:gd name="connsiteX47" fmla="*/ 670093 w 748525"/>
              <a:gd name="connsiteY47" fmla="*/ 635871 h 3046461"/>
              <a:gd name="connsiteX48" fmla="*/ 695957 w 748525"/>
              <a:gd name="connsiteY48" fmla="*/ 619160 h 3046461"/>
              <a:gd name="connsiteX49" fmla="*/ 745300 w 748525"/>
              <a:gd name="connsiteY49" fmla="*/ 529626 h 3046461"/>
              <a:gd name="connsiteX50" fmla="*/ 741321 w 748525"/>
              <a:gd name="connsiteY50" fmla="*/ 389959 h 3046461"/>
              <a:gd name="connsiteX51" fmla="*/ 733760 w 748525"/>
              <a:gd name="connsiteY51" fmla="*/ 392743 h 3046461"/>
              <a:gd name="connsiteX52" fmla="*/ 639851 w 748525"/>
              <a:gd name="connsiteY52" fmla="*/ 461584 h 3046461"/>
              <a:gd name="connsiteX53" fmla="*/ 563850 w 748525"/>
              <a:gd name="connsiteY53" fmla="*/ 547136 h 3046461"/>
              <a:gd name="connsiteX54" fmla="*/ 546191 w 748525"/>
              <a:gd name="connsiteY54" fmla="*/ 622044 h 3046461"/>
              <a:gd name="connsiteX55" fmla="*/ 546936 w 748525"/>
              <a:gd name="connsiteY55" fmla="*/ 424777 h 3046461"/>
              <a:gd name="connsiteX56" fmla="*/ 542360 w 748525"/>
              <a:gd name="connsiteY56" fmla="*/ 525252 h 3046461"/>
              <a:gd name="connsiteX57" fmla="*/ 567429 w 748525"/>
              <a:gd name="connsiteY57" fmla="*/ 493419 h 3046461"/>
              <a:gd name="connsiteX58" fmla="*/ 649001 w 748525"/>
              <a:gd name="connsiteY58" fmla="*/ 436118 h 3046461"/>
              <a:gd name="connsiteX59" fmla="*/ 742911 w 748525"/>
              <a:gd name="connsiteY59" fmla="*/ 283715 h 3046461"/>
              <a:gd name="connsiteX60" fmla="*/ 738137 w 748525"/>
              <a:gd name="connsiteY60" fmla="*/ 203734 h 3046461"/>
              <a:gd name="connsiteX61" fmla="*/ 735748 w 748525"/>
              <a:gd name="connsiteY61" fmla="*/ 179063 h 3046461"/>
              <a:gd name="connsiteX62" fmla="*/ 658551 w 748525"/>
              <a:gd name="connsiteY62" fmla="*/ 241535 h 3046461"/>
              <a:gd name="connsiteX63" fmla="*/ 576581 w 748525"/>
              <a:gd name="connsiteY63" fmla="*/ 331466 h 3046461"/>
              <a:gd name="connsiteX64" fmla="*/ 546936 w 748525"/>
              <a:gd name="connsiteY64" fmla="*/ 424777 h 3046461"/>
              <a:gd name="connsiteX65" fmla="*/ 311170 w 748525"/>
              <a:gd name="connsiteY65" fmla="*/ 1346156 h 3046461"/>
              <a:gd name="connsiteX66" fmla="*/ 397916 w 748525"/>
              <a:gd name="connsiteY66" fmla="*/ 1502935 h 3046461"/>
              <a:gd name="connsiteX67" fmla="*/ 403884 w 748525"/>
              <a:gd name="connsiteY67" fmla="*/ 1506120 h 3046461"/>
              <a:gd name="connsiteX68" fmla="*/ 511323 w 748525"/>
              <a:gd name="connsiteY68" fmla="*/ 1582918 h 3046461"/>
              <a:gd name="connsiteX69" fmla="*/ 508936 w 748525"/>
              <a:gd name="connsiteY69" fmla="*/ 1470309 h 3046461"/>
              <a:gd name="connsiteX70" fmla="*/ 387571 w 748525"/>
              <a:gd name="connsiteY70" fmla="*/ 1305171 h 3046461"/>
              <a:gd name="connsiteX71" fmla="*/ 333454 w 748525"/>
              <a:gd name="connsiteY71" fmla="*/ 1260604 h 3046461"/>
              <a:gd name="connsiteX72" fmla="*/ 321915 w 748525"/>
              <a:gd name="connsiteY72" fmla="*/ 1247473 h 3046461"/>
              <a:gd name="connsiteX73" fmla="*/ 311170 w 748525"/>
              <a:gd name="connsiteY73" fmla="*/ 1346156 h 3046461"/>
              <a:gd name="connsiteX74" fmla="*/ 314355 w 748525"/>
              <a:gd name="connsiteY74" fmla="*/ 1122130 h 3046461"/>
              <a:gd name="connsiteX75" fmla="*/ 408662 w 748525"/>
              <a:gd name="connsiteY75" fmla="*/ 1292438 h 3046461"/>
              <a:gd name="connsiteX76" fmla="*/ 487847 w 748525"/>
              <a:gd name="connsiteY76" fmla="*/ 1340189 h 3046461"/>
              <a:gd name="connsiteX77" fmla="*/ 518487 w 748525"/>
              <a:gd name="connsiteY77" fmla="*/ 1365656 h 3046461"/>
              <a:gd name="connsiteX78" fmla="*/ 522069 w 748525"/>
              <a:gd name="connsiteY78" fmla="*/ 1353718 h 3046461"/>
              <a:gd name="connsiteX79" fmla="*/ 522069 w 748525"/>
              <a:gd name="connsiteY79" fmla="*/ 1376400 h 3046461"/>
              <a:gd name="connsiteX80" fmla="*/ 498192 w 748525"/>
              <a:gd name="connsiteY80" fmla="*/ 1865441 h 3046461"/>
              <a:gd name="connsiteX81" fmla="*/ 398314 w 748525"/>
              <a:gd name="connsiteY81" fmla="*/ 2445606 h 3046461"/>
              <a:gd name="connsiteX82" fmla="*/ 390756 w 748525"/>
              <a:gd name="connsiteY82" fmla="*/ 2471867 h 3046461"/>
              <a:gd name="connsiteX83" fmla="*/ 395132 w 748525"/>
              <a:gd name="connsiteY83" fmla="*/ 2353686 h 3046461"/>
              <a:gd name="connsiteX84" fmla="*/ 395530 w 748525"/>
              <a:gd name="connsiteY84" fmla="*/ 2236299 h 3046461"/>
              <a:gd name="connsiteX85" fmla="*/ 181449 w 748525"/>
              <a:gd name="connsiteY85" fmla="*/ 3046461 h 3046461"/>
              <a:gd name="connsiteX86" fmla="*/ 189805 w 748525"/>
              <a:gd name="connsiteY86" fmla="*/ 3033730 h 3046461"/>
              <a:gd name="connsiteX87" fmla="*/ 290877 w 748525"/>
              <a:gd name="connsiteY87" fmla="*/ 2831586 h 3046461"/>
              <a:gd name="connsiteX88" fmla="*/ 366879 w 748525"/>
              <a:gd name="connsiteY88" fmla="*/ 2617904 h 3046461"/>
              <a:gd name="connsiteX89" fmla="*/ 387174 w 748525"/>
              <a:gd name="connsiteY89" fmla="*/ 2508476 h 3046461"/>
              <a:gd name="connsiteX90" fmla="*/ 510927 w 748525"/>
              <a:gd name="connsiteY90" fmla="*/ 1773921 h 3046461"/>
              <a:gd name="connsiteX91" fmla="*/ 530027 w 748525"/>
              <a:gd name="connsiteY91" fmla="*/ 1241903 h 3046461"/>
              <a:gd name="connsiteX92" fmla="*/ 524853 w 748525"/>
              <a:gd name="connsiteY92" fmla="*/ 363298 h 3046461"/>
              <a:gd name="connsiteX93" fmla="*/ 530822 w 748525"/>
              <a:gd name="connsiteY93" fmla="*/ 346985 h 3046461"/>
              <a:gd name="connsiteX94" fmla="*/ 596081 w 748525"/>
              <a:gd name="connsiteY94" fmla="*/ 241139 h 3046461"/>
              <a:gd name="connsiteX95" fmla="*/ 601652 w 748525"/>
              <a:gd name="connsiteY95" fmla="*/ 137679 h 3046461"/>
              <a:gd name="connsiteX96" fmla="*/ 531619 w 748525"/>
              <a:gd name="connsiteY96" fmla="*/ 15518 h 3046461"/>
              <a:gd name="connsiteX97" fmla="*/ 517293 w 748525"/>
              <a:gd name="connsiteY97" fmla="*/ 0 h 3046461"/>
              <a:gd name="connsiteX98" fmla="*/ 514109 w 748525"/>
              <a:gd name="connsiteY98" fmla="*/ 5968 h 3046461"/>
              <a:gd name="connsiteX99" fmla="*/ 450841 w 748525"/>
              <a:gd name="connsiteY99" fmla="*/ 134100 h 3046461"/>
              <a:gd name="connsiteX100" fmla="*/ 459594 w 748525"/>
              <a:gd name="connsiteY100" fmla="*/ 252678 h 3046461"/>
              <a:gd name="connsiteX101" fmla="*/ 506948 w 748525"/>
              <a:gd name="connsiteY101" fmla="*/ 328679 h 3046461"/>
              <a:gd name="connsiteX102" fmla="*/ 518885 w 748525"/>
              <a:gd name="connsiteY102" fmla="*/ 362901 h 3046461"/>
              <a:gd name="connsiteX103" fmla="*/ 524058 w 748525"/>
              <a:gd name="connsiteY103" fmla="*/ 696755 h 3046461"/>
              <a:gd name="connsiteX104" fmla="*/ 523659 w 748525"/>
              <a:gd name="connsiteY104" fmla="*/ 1301591 h 3046461"/>
              <a:gd name="connsiteX105" fmla="*/ 522466 w 748525"/>
              <a:gd name="connsiteY105" fmla="*/ 1312334 h 3046461"/>
              <a:gd name="connsiteX106" fmla="*/ 513711 w 748525"/>
              <a:gd name="connsiteY106" fmla="*/ 1255035 h 3046461"/>
              <a:gd name="connsiteX107" fmla="*/ 493816 w 748525"/>
              <a:gd name="connsiteY107" fmla="*/ 1183011 h 3046461"/>
              <a:gd name="connsiteX108" fmla="*/ 410254 w 748525"/>
              <a:gd name="connsiteY108" fmla="*/ 1102233 h 3046461"/>
              <a:gd name="connsiteX109" fmla="*/ 328678 w 748525"/>
              <a:gd name="connsiteY109" fmla="*/ 1041352 h 3046461"/>
              <a:gd name="connsiteX110" fmla="*/ 322313 w 748525"/>
              <a:gd name="connsiteY110" fmla="*/ 1036178 h 3046461"/>
              <a:gd name="connsiteX111" fmla="*/ 314355 w 748525"/>
              <a:gd name="connsiteY111" fmla="*/ 1122130 h 3046461"/>
              <a:gd name="connsiteX112" fmla="*/ 323109 w 748525"/>
              <a:gd name="connsiteY112" fmla="*/ 824087 h 3046461"/>
              <a:gd name="connsiteX113" fmla="*/ 315151 w 748525"/>
              <a:gd name="connsiteY113" fmla="*/ 912028 h 3046461"/>
              <a:gd name="connsiteX114" fmla="*/ 404681 w 748525"/>
              <a:gd name="connsiteY114" fmla="*/ 1074377 h 3046461"/>
              <a:gd name="connsiteX115" fmla="*/ 432935 w 748525"/>
              <a:gd name="connsiteY115" fmla="*/ 1089499 h 3046461"/>
              <a:gd name="connsiteX116" fmla="*/ 512518 w 748525"/>
              <a:gd name="connsiteY116" fmla="*/ 1145605 h 3046461"/>
              <a:gd name="connsiteX117" fmla="*/ 519681 w 748525"/>
              <a:gd name="connsiteY117" fmla="*/ 1151574 h 3046461"/>
              <a:gd name="connsiteX118" fmla="*/ 520875 w 748525"/>
              <a:gd name="connsiteY118" fmla="*/ 1140831 h 3046461"/>
              <a:gd name="connsiteX119" fmla="*/ 501375 w 748525"/>
              <a:gd name="connsiteY119" fmla="*/ 986039 h 3046461"/>
              <a:gd name="connsiteX120" fmla="*/ 452830 w 748525"/>
              <a:gd name="connsiteY120" fmla="*/ 912425 h 3046461"/>
              <a:gd name="connsiteX121" fmla="*/ 400702 w 748525"/>
              <a:gd name="connsiteY121" fmla="*/ 882583 h 3046461"/>
              <a:gd name="connsiteX122" fmla="*/ 337833 w 748525"/>
              <a:gd name="connsiteY122" fmla="*/ 836026 h 3046461"/>
              <a:gd name="connsiteX123" fmla="*/ 326293 w 748525"/>
              <a:gd name="connsiteY123" fmla="*/ 823292 h 3046461"/>
              <a:gd name="connsiteX124" fmla="*/ 323109 w 748525"/>
              <a:gd name="connsiteY124" fmla="*/ 824087 h 3046461"/>
              <a:gd name="connsiteX125" fmla="*/ 317488 w 748525"/>
              <a:gd name="connsiteY125" fmla="*/ 678001 h 3046461"/>
              <a:gd name="connsiteX126" fmla="*/ 317140 w 748525"/>
              <a:gd name="connsiteY126" fmla="*/ 747289 h 3046461"/>
              <a:gd name="connsiteX127" fmla="*/ 382399 w 748525"/>
              <a:gd name="connsiteY127" fmla="*/ 849156 h 3046461"/>
              <a:gd name="connsiteX128" fmla="*/ 431740 w 748525"/>
              <a:gd name="connsiteY128" fmla="*/ 876612 h 3046461"/>
              <a:gd name="connsiteX129" fmla="*/ 512120 w 748525"/>
              <a:gd name="connsiteY129" fmla="*/ 932321 h 3046461"/>
              <a:gd name="connsiteX130" fmla="*/ 521670 w 748525"/>
              <a:gd name="connsiteY130" fmla="*/ 940279 h 3046461"/>
              <a:gd name="connsiteX131" fmla="*/ 522068 w 748525"/>
              <a:gd name="connsiteY131" fmla="*/ 929139 h 3046461"/>
              <a:gd name="connsiteX132" fmla="*/ 512518 w 748525"/>
              <a:gd name="connsiteY132" fmla="*/ 809364 h 3046461"/>
              <a:gd name="connsiteX133" fmla="*/ 396326 w 748525"/>
              <a:gd name="connsiteY133" fmla="*/ 667705 h 3046461"/>
              <a:gd name="connsiteX134" fmla="*/ 335841 w 748525"/>
              <a:gd name="connsiteY134" fmla="*/ 620352 h 3046461"/>
              <a:gd name="connsiteX135" fmla="*/ 325893 w 748525"/>
              <a:gd name="connsiteY135" fmla="*/ 606027 h 3046461"/>
              <a:gd name="connsiteX136" fmla="*/ 317488 w 748525"/>
              <a:gd name="connsiteY136" fmla="*/ 678001 h 3046461"/>
              <a:gd name="connsiteX137" fmla="*/ 325496 w 748525"/>
              <a:gd name="connsiteY137" fmla="*/ 401896 h 3046461"/>
              <a:gd name="connsiteX138" fmla="*/ 317537 w 748525"/>
              <a:gd name="connsiteY138" fmla="*/ 532812 h 3046461"/>
              <a:gd name="connsiteX139" fmla="*/ 384783 w 748525"/>
              <a:gd name="connsiteY139" fmla="*/ 640250 h 3046461"/>
              <a:gd name="connsiteX140" fmla="*/ 434126 w 748525"/>
              <a:gd name="connsiteY140" fmla="*/ 667309 h 3046461"/>
              <a:gd name="connsiteX141" fmla="*/ 512914 w 748525"/>
              <a:gd name="connsiteY141" fmla="*/ 722618 h 3046461"/>
              <a:gd name="connsiteX142" fmla="*/ 521269 w 748525"/>
              <a:gd name="connsiteY142" fmla="*/ 729383 h 3046461"/>
              <a:gd name="connsiteX143" fmla="*/ 522861 w 748525"/>
              <a:gd name="connsiteY143" fmla="*/ 712273 h 3046461"/>
              <a:gd name="connsiteX144" fmla="*/ 506945 w 748525"/>
              <a:gd name="connsiteY144" fmla="*/ 576981 h 3046461"/>
              <a:gd name="connsiteX145" fmla="*/ 411047 w 748525"/>
              <a:gd name="connsiteY145" fmla="*/ 463972 h 3046461"/>
              <a:gd name="connsiteX146" fmla="*/ 395131 w 748525"/>
              <a:gd name="connsiteY146" fmla="*/ 456811 h 3046461"/>
              <a:gd name="connsiteX147" fmla="*/ 327882 w 748525"/>
              <a:gd name="connsiteY147" fmla="*/ 397918 h 3046461"/>
              <a:gd name="connsiteX148" fmla="*/ 325496 w 748525"/>
              <a:gd name="connsiteY148" fmla="*/ 401896 h 3046461"/>
              <a:gd name="connsiteX149" fmla="*/ 322312 w 748525"/>
              <a:gd name="connsiteY149" fmla="*/ 190206 h 3046461"/>
              <a:gd name="connsiteX150" fmla="*/ 314354 w 748525"/>
              <a:gd name="connsiteY150" fmla="*/ 293265 h 3046461"/>
              <a:gd name="connsiteX151" fmla="*/ 405479 w 748525"/>
              <a:gd name="connsiteY151" fmla="*/ 443281 h 3046461"/>
              <a:gd name="connsiteX152" fmla="*/ 512517 w 748525"/>
              <a:gd name="connsiteY152" fmla="*/ 531619 h 3046461"/>
              <a:gd name="connsiteX153" fmla="*/ 518088 w 748525"/>
              <a:gd name="connsiteY153" fmla="*/ 530424 h 3046461"/>
              <a:gd name="connsiteX154" fmla="*/ 511722 w 748525"/>
              <a:gd name="connsiteY154" fmla="*/ 438904 h 3046461"/>
              <a:gd name="connsiteX155" fmla="*/ 399908 w 748525"/>
              <a:gd name="connsiteY155" fmla="*/ 251088 h 3046461"/>
              <a:gd name="connsiteX156" fmla="*/ 322312 w 748525"/>
              <a:gd name="connsiteY156" fmla="*/ 190206 h 3046461"/>
              <a:gd name="connsiteX157" fmla="*/ 0 w 748525"/>
              <a:gd name="connsiteY157" fmla="*/ 832445 h 3046461"/>
              <a:gd name="connsiteX158" fmla="*/ 6365 w 748525"/>
              <a:gd name="connsiteY158" fmla="*/ 858309 h 3046461"/>
              <a:gd name="connsiteX159" fmla="*/ 288888 w 748525"/>
              <a:gd name="connsiteY159" fmla="*/ 1646190 h 3046461"/>
              <a:gd name="connsiteX160" fmla="*/ 384387 w 748525"/>
              <a:gd name="connsiteY160" fmla="*/ 2101806 h 3046461"/>
              <a:gd name="connsiteX161" fmla="*/ 393540 w 748525"/>
              <a:gd name="connsiteY161" fmla="*/ 2206457 h 3046461"/>
              <a:gd name="connsiteX162" fmla="*/ 396327 w 748525"/>
              <a:gd name="connsiteY162" fmla="*/ 2193326 h 3046461"/>
              <a:gd name="connsiteX163" fmla="*/ 405080 w 748525"/>
              <a:gd name="connsiteY163" fmla="*/ 2064800 h 3046461"/>
              <a:gd name="connsiteX164" fmla="*/ 329078 w 748525"/>
              <a:gd name="connsiteY164" fmla="*/ 1498561 h 3046461"/>
              <a:gd name="connsiteX165" fmla="*/ 68440 w 748525"/>
              <a:gd name="connsiteY165" fmla="*/ 942669 h 3046461"/>
              <a:gd name="connsiteX166" fmla="*/ 0 w 748525"/>
              <a:gd name="connsiteY166" fmla="*/ 832445 h 3046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Lst>
            <a:rect l="l" t="t" r="r" b="b"/>
            <a:pathLst>
              <a:path w="748525" h="3046461">
                <a:moveTo>
                  <a:pt x="534053" y="1515420"/>
                </a:moveTo>
                <a:cubicBezTo>
                  <a:pt x="532610" y="1535067"/>
                  <a:pt x="532610" y="1555261"/>
                  <a:pt x="534401" y="1576550"/>
                </a:cubicBezTo>
                <a:cubicBezTo>
                  <a:pt x="571010" y="1540738"/>
                  <a:pt x="612395" y="1518851"/>
                  <a:pt x="654572" y="1498559"/>
                </a:cubicBezTo>
                <a:cubicBezTo>
                  <a:pt x="664122" y="1493782"/>
                  <a:pt x="673275" y="1488211"/>
                  <a:pt x="682428" y="1482643"/>
                </a:cubicBezTo>
                <a:cubicBezTo>
                  <a:pt x="715455" y="1461553"/>
                  <a:pt x="736942" y="1432105"/>
                  <a:pt x="740523" y="1393507"/>
                </a:cubicBezTo>
                <a:cubicBezTo>
                  <a:pt x="743308" y="1362867"/>
                  <a:pt x="742116" y="1331830"/>
                  <a:pt x="741318" y="1301190"/>
                </a:cubicBezTo>
                <a:cubicBezTo>
                  <a:pt x="740921" y="1284479"/>
                  <a:pt x="738136" y="1267766"/>
                  <a:pt x="736147" y="1248268"/>
                </a:cubicBezTo>
                <a:cubicBezTo>
                  <a:pt x="730576" y="1253839"/>
                  <a:pt x="727392" y="1257420"/>
                  <a:pt x="724210" y="1261002"/>
                </a:cubicBezTo>
                <a:cubicBezTo>
                  <a:pt x="707099" y="1279305"/>
                  <a:pt x="688794" y="1297210"/>
                  <a:pt x="664522" y="1305569"/>
                </a:cubicBezTo>
                <a:cubicBezTo>
                  <a:pt x="598466" y="1328248"/>
                  <a:pt x="559073" y="1374406"/>
                  <a:pt x="545941" y="1443247"/>
                </a:cubicBezTo>
                <a:cubicBezTo>
                  <a:pt x="544746" y="1448023"/>
                  <a:pt x="543554" y="1452797"/>
                  <a:pt x="542359" y="1457574"/>
                </a:cubicBezTo>
                <a:cubicBezTo>
                  <a:pt x="538380" y="1476673"/>
                  <a:pt x="535495" y="1495772"/>
                  <a:pt x="534053" y="1515420"/>
                </a:cubicBezTo>
                <a:close/>
                <a:moveTo>
                  <a:pt x="544051" y="1259708"/>
                </a:moveTo>
                <a:cubicBezTo>
                  <a:pt x="539575" y="1291542"/>
                  <a:pt x="538978" y="1324469"/>
                  <a:pt x="541963" y="1358889"/>
                </a:cubicBezTo>
                <a:cubicBezTo>
                  <a:pt x="579366" y="1319496"/>
                  <a:pt x="623535" y="1297212"/>
                  <a:pt x="666909" y="1273338"/>
                </a:cubicBezTo>
                <a:cubicBezTo>
                  <a:pt x="674070" y="1269359"/>
                  <a:pt x="680836" y="1264982"/>
                  <a:pt x="687599" y="1260603"/>
                </a:cubicBezTo>
                <a:cubicBezTo>
                  <a:pt x="720228" y="1238321"/>
                  <a:pt x="740921" y="1208078"/>
                  <a:pt x="743308" y="1168686"/>
                </a:cubicBezTo>
                <a:cubicBezTo>
                  <a:pt x="745297" y="1136851"/>
                  <a:pt x="742910" y="1104620"/>
                  <a:pt x="741318" y="1072390"/>
                </a:cubicBezTo>
                <a:cubicBezTo>
                  <a:pt x="740523" y="1057666"/>
                  <a:pt x="737736" y="1043342"/>
                  <a:pt x="735747" y="1028618"/>
                </a:cubicBezTo>
                <a:cubicBezTo>
                  <a:pt x="709883" y="1061247"/>
                  <a:pt x="677651" y="1080745"/>
                  <a:pt x="641840" y="1096662"/>
                </a:cubicBezTo>
                <a:cubicBezTo>
                  <a:pt x="609608" y="1110988"/>
                  <a:pt x="583345" y="1133667"/>
                  <a:pt x="569418" y="1167094"/>
                </a:cubicBezTo>
                <a:cubicBezTo>
                  <a:pt x="556884" y="1197136"/>
                  <a:pt x="548528" y="1227875"/>
                  <a:pt x="544051" y="1259708"/>
                </a:cubicBezTo>
                <a:close/>
                <a:moveTo>
                  <a:pt x="546339" y="1059159"/>
                </a:moveTo>
                <a:cubicBezTo>
                  <a:pt x="543355" y="1086416"/>
                  <a:pt x="542958" y="1114370"/>
                  <a:pt x="545544" y="1143616"/>
                </a:cubicBezTo>
                <a:cubicBezTo>
                  <a:pt x="576979" y="1112182"/>
                  <a:pt x="611598" y="1090295"/>
                  <a:pt x="648206" y="1071195"/>
                </a:cubicBezTo>
                <a:cubicBezTo>
                  <a:pt x="659348" y="1065226"/>
                  <a:pt x="670091" y="1059258"/>
                  <a:pt x="680836" y="1052892"/>
                </a:cubicBezTo>
                <a:cubicBezTo>
                  <a:pt x="726597" y="1025834"/>
                  <a:pt x="749676" y="985643"/>
                  <a:pt x="748481" y="933118"/>
                </a:cubicBezTo>
                <a:cubicBezTo>
                  <a:pt x="747287" y="896113"/>
                  <a:pt x="742910" y="859504"/>
                  <a:pt x="740126" y="822499"/>
                </a:cubicBezTo>
                <a:cubicBezTo>
                  <a:pt x="739726" y="819711"/>
                  <a:pt x="738534" y="816927"/>
                  <a:pt x="736942" y="811754"/>
                </a:cubicBezTo>
                <a:cubicBezTo>
                  <a:pt x="712668" y="847965"/>
                  <a:pt x="678846" y="866665"/>
                  <a:pt x="642635" y="883379"/>
                </a:cubicBezTo>
                <a:cubicBezTo>
                  <a:pt x="601650" y="902479"/>
                  <a:pt x="575387" y="935108"/>
                  <a:pt x="562655" y="978880"/>
                </a:cubicBezTo>
                <a:cubicBezTo>
                  <a:pt x="554895" y="1005341"/>
                  <a:pt x="549323" y="1031902"/>
                  <a:pt x="546339" y="1059159"/>
                </a:cubicBezTo>
                <a:close/>
                <a:moveTo>
                  <a:pt x="545544" y="838414"/>
                </a:moveTo>
                <a:cubicBezTo>
                  <a:pt x="542362" y="867859"/>
                  <a:pt x="542362" y="897704"/>
                  <a:pt x="541168" y="927547"/>
                </a:cubicBezTo>
                <a:cubicBezTo>
                  <a:pt x="542760" y="927946"/>
                  <a:pt x="543952" y="927947"/>
                  <a:pt x="545544" y="928344"/>
                </a:cubicBezTo>
                <a:cubicBezTo>
                  <a:pt x="547534" y="927150"/>
                  <a:pt x="549126" y="925557"/>
                  <a:pt x="550718" y="924365"/>
                </a:cubicBezTo>
                <a:cubicBezTo>
                  <a:pt x="578971" y="904070"/>
                  <a:pt x="606824" y="883378"/>
                  <a:pt x="635872" y="864279"/>
                </a:cubicBezTo>
                <a:cubicBezTo>
                  <a:pt x="653380" y="852340"/>
                  <a:pt x="673277" y="843587"/>
                  <a:pt x="691183" y="831650"/>
                </a:cubicBezTo>
                <a:cubicBezTo>
                  <a:pt x="721823" y="811753"/>
                  <a:pt x="739728" y="782705"/>
                  <a:pt x="744902" y="746894"/>
                </a:cubicBezTo>
                <a:cubicBezTo>
                  <a:pt x="752063" y="697949"/>
                  <a:pt x="743310" y="649403"/>
                  <a:pt x="738136" y="600858"/>
                </a:cubicBezTo>
                <a:cubicBezTo>
                  <a:pt x="736147" y="601255"/>
                  <a:pt x="734952" y="601255"/>
                  <a:pt x="734555" y="601652"/>
                </a:cubicBezTo>
                <a:cubicBezTo>
                  <a:pt x="709883" y="634681"/>
                  <a:pt x="676062" y="654577"/>
                  <a:pt x="639453" y="671290"/>
                </a:cubicBezTo>
                <a:cubicBezTo>
                  <a:pt x="598866" y="689991"/>
                  <a:pt x="572602" y="722620"/>
                  <a:pt x="561063" y="766392"/>
                </a:cubicBezTo>
                <a:cubicBezTo>
                  <a:pt x="554697" y="790266"/>
                  <a:pt x="548331" y="814142"/>
                  <a:pt x="545544" y="838414"/>
                </a:cubicBezTo>
                <a:close/>
                <a:moveTo>
                  <a:pt x="546191" y="622044"/>
                </a:moveTo>
                <a:cubicBezTo>
                  <a:pt x="542460" y="647312"/>
                  <a:pt x="540968" y="672878"/>
                  <a:pt x="541963" y="698743"/>
                </a:cubicBezTo>
                <a:cubicBezTo>
                  <a:pt x="542360" y="705108"/>
                  <a:pt x="543158" y="711477"/>
                  <a:pt x="544352" y="721027"/>
                </a:cubicBezTo>
                <a:cubicBezTo>
                  <a:pt x="581358" y="682030"/>
                  <a:pt x="626322" y="659747"/>
                  <a:pt x="670093" y="635871"/>
                </a:cubicBezTo>
                <a:cubicBezTo>
                  <a:pt x="679244" y="631097"/>
                  <a:pt x="687602" y="625129"/>
                  <a:pt x="695957" y="619160"/>
                </a:cubicBezTo>
                <a:cubicBezTo>
                  <a:pt x="726199" y="596875"/>
                  <a:pt x="744502" y="566635"/>
                  <a:pt x="745300" y="529626"/>
                </a:cubicBezTo>
                <a:cubicBezTo>
                  <a:pt x="746492" y="483868"/>
                  <a:pt x="742910" y="437709"/>
                  <a:pt x="741321" y="389959"/>
                </a:cubicBezTo>
                <a:cubicBezTo>
                  <a:pt x="736147" y="391948"/>
                  <a:pt x="734555" y="392346"/>
                  <a:pt x="733760" y="392743"/>
                </a:cubicBezTo>
                <a:cubicBezTo>
                  <a:pt x="709486" y="425372"/>
                  <a:pt x="676062" y="444870"/>
                  <a:pt x="639851" y="461584"/>
                </a:cubicBezTo>
                <a:cubicBezTo>
                  <a:pt x="602845" y="478695"/>
                  <a:pt x="576979" y="507344"/>
                  <a:pt x="563850" y="547136"/>
                </a:cubicBezTo>
                <a:cubicBezTo>
                  <a:pt x="555891" y="571807"/>
                  <a:pt x="549922" y="596776"/>
                  <a:pt x="546191" y="622044"/>
                </a:cubicBezTo>
                <a:close/>
                <a:moveTo>
                  <a:pt x="546936" y="424777"/>
                </a:moveTo>
                <a:cubicBezTo>
                  <a:pt x="541863" y="457008"/>
                  <a:pt x="540968" y="490434"/>
                  <a:pt x="542360" y="525252"/>
                </a:cubicBezTo>
                <a:cubicBezTo>
                  <a:pt x="552707" y="512917"/>
                  <a:pt x="560265" y="502969"/>
                  <a:pt x="567429" y="493419"/>
                </a:cubicBezTo>
                <a:cubicBezTo>
                  <a:pt x="590111" y="467556"/>
                  <a:pt x="618761" y="451239"/>
                  <a:pt x="649001" y="436118"/>
                </a:cubicBezTo>
                <a:cubicBezTo>
                  <a:pt x="711873" y="405081"/>
                  <a:pt x="744106" y="354148"/>
                  <a:pt x="742911" y="283715"/>
                </a:cubicBezTo>
                <a:cubicBezTo>
                  <a:pt x="742513" y="257054"/>
                  <a:pt x="739727" y="230396"/>
                  <a:pt x="738137" y="203734"/>
                </a:cubicBezTo>
                <a:cubicBezTo>
                  <a:pt x="737737" y="196571"/>
                  <a:pt x="736942" y="189408"/>
                  <a:pt x="735748" y="179063"/>
                </a:cubicBezTo>
                <a:cubicBezTo>
                  <a:pt x="712668" y="207317"/>
                  <a:pt x="686010" y="224824"/>
                  <a:pt x="658551" y="241535"/>
                </a:cubicBezTo>
                <a:cubicBezTo>
                  <a:pt x="622740" y="263423"/>
                  <a:pt x="595682" y="294063"/>
                  <a:pt x="576581" y="331466"/>
                </a:cubicBezTo>
                <a:cubicBezTo>
                  <a:pt x="561261" y="361509"/>
                  <a:pt x="552010" y="392546"/>
                  <a:pt x="546936" y="424777"/>
                </a:cubicBezTo>
                <a:close/>
                <a:moveTo>
                  <a:pt x="311170" y="1346156"/>
                </a:moveTo>
                <a:cubicBezTo>
                  <a:pt x="304009" y="1418178"/>
                  <a:pt x="331862" y="1471103"/>
                  <a:pt x="397916" y="1502935"/>
                </a:cubicBezTo>
                <a:cubicBezTo>
                  <a:pt x="399905" y="1503732"/>
                  <a:pt x="401895" y="1504925"/>
                  <a:pt x="403884" y="1506120"/>
                </a:cubicBezTo>
                <a:cubicBezTo>
                  <a:pt x="442482" y="1526415"/>
                  <a:pt x="479091" y="1549494"/>
                  <a:pt x="511323" y="1582918"/>
                </a:cubicBezTo>
                <a:cubicBezTo>
                  <a:pt x="518088" y="1543523"/>
                  <a:pt x="513709" y="1506914"/>
                  <a:pt x="508936" y="1470309"/>
                </a:cubicBezTo>
                <a:cubicBezTo>
                  <a:pt x="499386" y="1392314"/>
                  <a:pt x="463572" y="1335414"/>
                  <a:pt x="387571" y="1305171"/>
                </a:cubicBezTo>
                <a:cubicBezTo>
                  <a:pt x="366879" y="1296815"/>
                  <a:pt x="351360" y="1276123"/>
                  <a:pt x="333454" y="1260604"/>
                </a:cubicBezTo>
                <a:cubicBezTo>
                  <a:pt x="330270" y="1257818"/>
                  <a:pt x="327486" y="1254236"/>
                  <a:pt x="321915" y="1247473"/>
                </a:cubicBezTo>
                <a:cubicBezTo>
                  <a:pt x="317936" y="1283286"/>
                  <a:pt x="314354" y="1314721"/>
                  <a:pt x="311170" y="1346156"/>
                </a:cubicBezTo>
                <a:close/>
                <a:moveTo>
                  <a:pt x="314355" y="1122130"/>
                </a:moveTo>
                <a:cubicBezTo>
                  <a:pt x="305999" y="1201316"/>
                  <a:pt x="334647" y="1258217"/>
                  <a:pt x="408662" y="1292438"/>
                </a:cubicBezTo>
                <a:cubicBezTo>
                  <a:pt x="436515" y="1305173"/>
                  <a:pt x="461981" y="1323476"/>
                  <a:pt x="487847" y="1340189"/>
                </a:cubicBezTo>
                <a:cubicBezTo>
                  <a:pt x="498590" y="1346953"/>
                  <a:pt x="508140" y="1356900"/>
                  <a:pt x="518487" y="1365656"/>
                </a:cubicBezTo>
                <a:cubicBezTo>
                  <a:pt x="519680" y="1362074"/>
                  <a:pt x="520477" y="1359687"/>
                  <a:pt x="522069" y="1353718"/>
                </a:cubicBezTo>
                <a:cubicBezTo>
                  <a:pt x="522069" y="1364063"/>
                  <a:pt x="522466" y="1370032"/>
                  <a:pt x="522069" y="1376400"/>
                </a:cubicBezTo>
                <a:cubicBezTo>
                  <a:pt x="514508" y="1539545"/>
                  <a:pt x="508140" y="1702692"/>
                  <a:pt x="498192" y="1865441"/>
                </a:cubicBezTo>
                <a:cubicBezTo>
                  <a:pt x="486255" y="2062410"/>
                  <a:pt x="450841" y="2255400"/>
                  <a:pt x="398314" y="2445606"/>
                </a:cubicBezTo>
                <a:cubicBezTo>
                  <a:pt x="395927" y="2454359"/>
                  <a:pt x="393143" y="2463114"/>
                  <a:pt x="390756" y="2471867"/>
                </a:cubicBezTo>
                <a:cubicBezTo>
                  <a:pt x="391551" y="2432077"/>
                  <a:pt x="394335" y="2393082"/>
                  <a:pt x="395132" y="2353686"/>
                </a:cubicBezTo>
                <a:cubicBezTo>
                  <a:pt x="396324" y="2314691"/>
                  <a:pt x="395530" y="2275297"/>
                  <a:pt x="395530" y="2236299"/>
                </a:cubicBezTo>
                <a:cubicBezTo>
                  <a:pt x="358524" y="2515241"/>
                  <a:pt x="296449" y="2787417"/>
                  <a:pt x="181449" y="3046461"/>
                </a:cubicBezTo>
                <a:cubicBezTo>
                  <a:pt x="185031" y="3042880"/>
                  <a:pt x="187815" y="3038105"/>
                  <a:pt x="189805" y="3033730"/>
                </a:cubicBezTo>
                <a:cubicBezTo>
                  <a:pt x="222037" y="2965683"/>
                  <a:pt x="250290" y="2896048"/>
                  <a:pt x="290877" y="2831586"/>
                </a:cubicBezTo>
                <a:cubicBezTo>
                  <a:pt x="331863" y="2767122"/>
                  <a:pt x="351360" y="2692713"/>
                  <a:pt x="366879" y="2617904"/>
                </a:cubicBezTo>
                <a:cubicBezTo>
                  <a:pt x="374440" y="2581295"/>
                  <a:pt x="376827" y="2543892"/>
                  <a:pt x="387174" y="2508476"/>
                </a:cubicBezTo>
                <a:cubicBezTo>
                  <a:pt x="458402" y="2268532"/>
                  <a:pt x="498590" y="2023414"/>
                  <a:pt x="510927" y="1773921"/>
                </a:cubicBezTo>
                <a:cubicBezTo>
                  <a:pt x="519680" y="1596846"/>
                  <a:pt x="526445" y="1419375"/>
                  <a:pt x="530027" y="1241903"/>
                </a:cubicBezTo>
                <a:cubicBezTo>
                  <a:pt x="536393" y="949035"/>
                  <a:pt x="531619" y="656167"/>
                  <a:pt x="524853" y="363298"/>
                </a:cubicBezTo>
                <a:cubicBezTo>
                  <a:pt x="524456" y="357727"/>
                  <a:pt x="527240" y="351361"/>
                  <a:pt x="530822" y="346985"/>
                </a:cubicBezTo>
                <a:cubicBezTo>
                  <a:pt x="556688" y="313958"/>
                  <a:pt x="579368" y="279736"/>
                  <a:pt x="596081" y="241139"/>
                </a:cubicBezTo>
                <a:cubicBezTo>
                  <a:pt x="610805" y="206917"/>
                  <a:pt x="612795" y="173095"/>
                  <a:pt x="601652" y="137679"/>
                </a:cubicBezTo>
                <a:cubicBezTo>
                  <a:pt x="587326" y="91520"/>
                  <a:pt x="563452" y="51332"/>
                  <a:pt x="531619" y="15518"/>
                </a:cubicBezTo>
                <a:cubicBezTo>
                  <a:pt x="527638" y="10745"/>
                  <a:pt x="523261" y="6366"/>
                  <a:pt x="517293" y="0"/>
                </a:cubicBezTo>
                <a:cubicBezTo>
                  <a:pt x="515701" y="2784"/>
                  <a:pt x="514906" y="4377"/>
                  <a:pt x="514109" y="5968"/>
                </a:cubicBezTo>
                <a:cubicBezTo>
                  <a:pt x="487450" y="45761"/>
                  <a:pt x="464768" y="87941"/>
                  <a:pt x="450841" y="134100"/>
                </a:cubicBezTo>
                <a:cubicBezTo>
                  <a:pt x="438107" y="174687"/>
                  <a:pt x="440096" y="214875"/>
                  <a:pt x="459594" y="252678"/>
                </a:cubicBezTo>
                <a:cubicBezTo>
                  <a:pt x="473123" y="279339"/>
                  <a:pt x="489837" y="304408"/>
                  <a:pt x="506948" y="328679"/>
                </a:cubicBezTo>
                <a:cubicBezTo>
                  <a:pt x="514508" y="339822"/>
                  <a:pt x="518885" y="349769"/>
                  <a:pt x="518885" y="362901"/>
                </a:cubicBezTo>
                <a:cubicBezTo>
                  <a:pt x="520477" y="474319"/>
                  <a:pt x="523659" y="585337"/>
                  <a:pt x="524058" y="696755"/>
                </a:cubicBezTo>
                <a:cubicBezTo>
                  <a:pt x="524853" y="898102"/>
                  <a:pt x="524059" y="1099845"/>
                  <a:pt x="523659" y="1301591"/>
                </a:cubicBezTo>
                <a:cubicBezTo>
                  <a:pt x="523659" y="1305173"/>
                  <a:pt x="522864" y="1308752"/>
                  <a:pt x="522466" y="1312334"/>
                </a:cubicBezTo>
                <a:cubicBezTo>
                  <a:pt x="518885" y="1292836"/>
                  <a:pt x="517690" y="1273736"/>
                  <a:pt x="513711" y="1255035"/>
                </a:cubicBezTo>
                <a:cubicBezTo>
                  <a:pt x="508540" y="1230761"/>
                  <a:pt x="502569" y="1206487"/>
                  <a:pt x="493816" y="1183011"/>
                </a:cubicBezTo>
                <a:cubicBezTo>
                  <a:pt x="479092" y="1143220"/>
                  <a:pt x="448452" y="1117751"/>
                  <a:pt x="410254" y="1102233"/>
                </a:cubicBezTo>
                <a:cubicBezTo>
                  <a:pt x="377624" y="1088703"/>
                  <a:pt x="350566" y="1068808"/>
                  <a:pt x="328678" y="1041352"/>
                </a:cubicBezTo>
                <a:cubicBezTo>
                  <a:pt x="327486" y="1040158"/>
                  <a:pt x="325894" y="1038965"/>
                  <a:pt x="322313" y="1036178"/>
                </a:cubicBezTo>
                <a:cubicBezTo>
                  <a:pt x="319528" y="1066422"/>
                  <a:pt x="317539" y="1094275"/>
                  <a:pt x="314355" y="1122130"/>
                </a:cubicBezTo>
                <a:close/>
                <a:moveTo>
                  <a:pt x="323109" y="824087"/>
                </a:moveTo>
                <a:cubicBezTo>
                  <a:pt x="320325" y="853534"/>
                  <a:pt x="317935" y="882583"/>
                  <a:pt x="315151" y="912028"/>
                </a:cubicBezTo>
                <a:cubicBezTo>
                  <a:pt x="308385" y="986440"/>
                  <a:pt x="334648" y="1042146"/>
                  <a:pt x="404681" y="1074377"/>
                </a:cubicBezTo>
                <a:cubicBezTo>
                  <a:pt x="414232" y="1079154"/>
                  <a:pt x="424179" y="1083530"/>
                  <a:pt x="432935" y="1089499"/>
                </a:cubicBezTo>
                <a:cubicBezTo>
                  <a:pt x="459596" y="1107802"/>
                  <a:pt x="485857" y="1126902"/>
                  <a:pt x="512518" y="1145605"/>
                </a:cubicBezTo>
                <a:cubicBezTo>
                  <a:pt x="514507" y="1147197"/>
                  <a:pt x="516497" y="1148790"/>
                  <a:pt x="519681" y="1151574"/>
                </a:cubicBezTo>
                <a:cubicBezTo>
                  <a:pt x="520078" y="1146799"/>
                  <a:pt x="520476" y="1143615"/>
                  <a:pt x="520875" y="1140831"/>
                </a:cubicBezTo>
                <a:cubicBezTo>
                  <a:pt x="524855" y="1087907"/>
                  <a:pt x="516896" y="1036577"/>
                  <a:pt x="501375" y="986039"/>
                </a:cubicBezTo>
                <a:cubicBezTo>
                  <a:pt x="492622" y="956594"/>
                  <a:pt x="477899" y="930331"/>
                  <a:pt x="452830" y="912425"/>
                </a:cubicBezTo>
                <a:cubicBezTo>
                  <a:pt x="436516" y="900885"/>
                  <a:pt x="419008" y="890540"/>
                  <a:pt x="400702" y="882583"/>
                </a:cubicBezTo>
                <a:cubicBezTo>
                  <a:pt x="376031" y="871838"/>
                  <a:pt x="355341" y="855922"/>
                  <a:pt x="337833" y="836026"/>
                </a:cubicBezTo>
                <a:cubicBezTo>
                  <a:pt x="333854" y="831648"/>
                  <a:pt x="330272" y="827669"/>
                  <a:pt x="326293" y="823292"/>
                </a:cubicBezTo>
                <a:cubicBezTo>
                  <a:pt x="325098" y="823690"/>
                  <a:pt x="323904" y="823689"/>
                  <a:pt x="323109" y="824087"/>
                </a:cubicBezTo>
                <a:close/>
                <a:moveTo>
                  <a:pt x="317488" y="678001"/>
                </a:moveTo>
                <a:cubicBezTo>
                  <a:pt x="315549" y="701329"/>
                  <a:pt x="314952" y="724209"/>
                  <a:pt x="317140" y="747289"/>
                </a:cubicBezTo>
                <a:cubicBezTo>
                  <a:pt x="321119" y="792652"/>
                  <a:pt x="343801" y="826076"/>
                  <a:pt x="382399" y="849156"/>
                </a:cubicBezTo>
                <a:cubicBezTo>
                  <a:pt x="398713" y="858706"/>
                  <a:pt x="416221" y="866266"/>
                  <a:pt x="431740" y="876612"/>
                </a:cubicBezTo>
                <a:cubicBezTo>
                  <a:pt x="459196" y="894520"/>
                  <a:pt x="485459" y="913618"/>
                  <a:pt x="512120" y="932321"/>
                </a:cubicBezTo>
                <a:cubicBezTo>
                  <a:pt x="514905" y="934310"/>
                  <a:pt x="517294" y="936697"/>
                  <a:pt x="521670" y="940279"/>
                </a:cubicBezTo>
                <a:cubicBezTo>
                  <a:pt x="522068" y="935504"/>
                  <a:pt x="522465" y="932718"/>
                  <a:pt x="522068" y="929139"/>
                </a:cubicBezTo>
                <a:cubicBezTo>
                  <a:pt x="524455" y="888949"/>
                  <a:pt x="520078" y="849155"/>
                  <a:pt x="512518" y="809364"/>
                </a:cubicBezTo>
                <a:cubicBezTo>
                  <a:pt x="499786" y="740127"/>
                  <a:pt x="463177" y="691979"/>
                  <a:pt x="396326" y="667705"/>
                </a:cubicBezTo>
                <a:cubicBezTo>
                  <a:pt x="371257" y="658552"/>
                  <a:pt x="352952" y="639852"/>
                  <a:pt x="335841" y="620352"/>
                </a:cubicBezTo>
                <a:cubicBezTo>
                  <a:pt x="332659" y="616772"/>
                  <a:pt x="330670" y="612794"/>
                  <a:pt x="325893" y="606027"/>
                </a:cubicBezTo>
                <a:cubicBezTo>
                  <a:pt x="322710" y="630898"/>
                  <a:pt x="319428" y="654673"/>
                  <a:pt x="317488" y="678001"/>
                </a:cubicBezTo>
                <a:close/>
                <a:moveTo>
                  <a:pt x="325496" y="401896"/>
                </a:moveTo>
                <a:cubicBezTo>
                  <a:pt x="322709" y="445669"/>
                  <a:pt x="317138" y="489040"/>
                  <a:pt x="317537" y="532812"/>
                </a:cubicBezTo>
                <a:cubicBezTo>
                  <a:pt x="317935" y="580960"/>
                  <a:pt x="343401" y="616375"/>
                  <a:pt x="384783" y="640250"/>
                </a:cubicBezTo>
                <a:cubicBezTo>
                  <a:pt x="401099" y="649401"/>
                  <a:pt x="418607" y="656961"/>
                  <a:pt x="434126" y="667309"/>
                </a:cubicBezTo>
                <a:cubicBezTo>
                  <a:pt x="460787" y="685215"/>
                  <a:pt x="486650" y="703917"/>
                  <a:pt x="512914" y="722618"/>
                </a:cubicBezTo>
                <a:cubicBezTo>
                  <a:pt x="515301" y="724210"/>
                  <a:pt x="517688" y="726200"/>
                  <a:pt x="521269" y="729383"/>
                </a:cubicBezTo>
                <a:cubicBezTo>
                  <a:pt x="522066" y="722618"/>
                  <a:pt x="522464" y="717447"/>
                  <a:pt x="522861" y="712273"/>
                </a:cubicBezTo>
                <a:cubicBezTo>
                  <a:pt x="525248" y="666114"/>
                  <a:pt x="518085" y="621548"/>
                  <a:pt x="506945" y="576981"/>
                </a:cubicBezTo>
                <a:cubicBezTo>
                  <a:pt x="493416" y="522864"/>
                  <a:pt x="461582" y="485859"/>
                  <a:pt x="411047" y="463972"/>
                </a:cubicBezTo>
                <a:cubicBezTo>
                  <a:pt x="405873" y="461584"/>
                  <a:pt x="400302" y="459197"/>
                  <a:pt x="395131" y="456811"/>
                </a:cubicBezTo>
                <a:cubicBezTo>
                  <a:pt x="366878" y="444474"/>
                  <a:pt x="345788" y="423781"/>
                  <a:pt x="327882" y="397918"/>
                </a:cubicBezTo>
                <a:cubicBezTo>
                  <a:pt x="327085" y="399510"/>
                  <a:pt x="325893" y="400702"/>
                  <a:pt x="325496" y="401896"/>
                </a:cubicBezTo>
                <a:close/>
                <a:moveTo>
                  <a:pt x="322312" y="190206"/>
                </a:moveTo>
                <a:cubicBezTo>
                  <a:pt x="318333" y="224825"/>
                  <a:pt x="314754" y="259046"/>
                  <a:pt x="314354" y="293265"/>
                </a:cubicBezTo>
                <a:cubicBezTo>
                  <a:pt x="313559" y="361708"/>
                  <a:pt x="344199" y="413041"/>
                  <a:pt x="405479" y="443281"/>
                </a:cubicBezTo>
                <a:cubicBezTo>
                  <a:pt x="448453" y="464768"/>
                  <a:pt x="486254" y="490634"/>
                  <a:pt x="512517" y="531619"/>
                </a:cubicBezTo>
                <a:cubicBezTo>
                  <a:pt x="514507" y="531221"/>
                  <a:pt x="516496" y="530824"/>
                  <a:pt x="518088" y="530424"/>
                </a:cubicBezTo>
                <a:cubicBezTo>
                  <a:pt x="516099" y="499784"/>
                  <a:pt x="515701" y="469146"/>
                  <a:pt x="511722" y="438904"/>
                </a:cubicBezTo>
                <a:cubicBezTo>
                  <a:pt x="500977" y="360911"/>
                  <a:pt x="468348" y="294857"/>
                  <a:pt x="399908" y="251088"/>
                </a:cubicBezTo>
                <a:cubicBezTo>
                  <a:pt x="372052" y="233578"/>
                  <a:pt x="344199" y="216866"/>
                  <a:pt x="322312" y="190206"/>
                </a:cubicBezTo>
                <a:close/>
                <a:moveTo>
                  <a:pt x="0" y="832445"/>
                </a:moveTo>
                <a:cubicBezTo>
                  <a:pt x="397" y="841996"/>
                  <a:pt x="3184" y="850351"/>
                  <a:pt x="6365" y="858309"/>
                </a:cubicBezTo>
                <a:cubicBezTo>
                  <a:pt x="107438" y="1118548"/>
                  <a:pt x="205324" y="1379584"/>
                  <a:pt x="288888" y="1646190"/>
                </a:cubicBezTo>
                <a:cubicBezTo>
                  <a:pt x="335842" y="1795011"/>
                  <a:pt x="370858" y="1946219"/>
                  <a:pt x="384387" y="2101806"/>
                </a:cubicBezTo>
                <a:cubicBezTo>
                  <a:pt x="387174" y="2135230"/>
                  <a:pt x="390356" y="2169055"/>
                  <a:pt x="393540" y="2206457"/>
                </a:cubicBezTo>
                <a:cubicBezTo>
                  <a:pt x="394734" y="2199695"/>
                  <a:pt x="395927" y="2196113"/>
                  <a:pt x="396327" y="2193326"/>
                </a:cubicBezTo>
                <a:cubicBezTo>
                  <a:pt x="399508" y="2150351"/>
                  <a:pt x="401895" y="2107775"/>
                  <a:pt x="405080" y="2064800"/>
                </a:cubicBezTo>
                <a:cubicBezTo>
                  <a:pt x="419006" y="1870615"/>
                  <a:pt x="391153" y="1682401"/>
                  <a:pt x="329078" y="1498561"/>
                </a:cubicBezTo>
                <a:cubicBezTo>
                  <a:pt x="263422" y="1303183"/>
                  <a:pt x="173889" y="1119345"/>
                  <a:pt x="68440" y="942669"/>
                </a:cubicBezTo>
                <a:cubicBezTo>
                  <a:pt x="46556" y="905662"/>
                  <a:pt x="23079" y="869054"/>
                  <a:pt x="0" y="832445"/>
                </a:cubicBezTo>
                <a:close/>
              </a:path>
            </a:pathLst>
          </a:custGeom>
          <a:solidFill>
            <a:schemeClr val="accent2"/>
          </a:solidFill>
          <a:ln w="1646" cap="flat">
            <a:noFill/>
            <a:prstDash val="solid"/>
            <a:miter/>
          </a:ln>
        </p:spPr>
        <p:txBody>
          <a:bodyPr wrap="square" rtlCol="0" anchor="ctr">
            <a:noAutofit/>
          </a:bodyPr>
          <a:lstStyle/>
          <a:p>
            <a:endParaRPr lang="en-US"/>
          </a:p>
        </p:txBody>
      </p:sp>
      <p:sp>
        <p:nvSpPr>
          <p:cNvPr id="46" name="Rectangle 45">
            <a:extLst>
              <a:ext uri="{FF2B5EF4-FFF2-40B4-BE49-F238E27FC236}">
                <a16:creationId xmlns:a16="http://schemas.microsoft.com/office/drawing/2014/main" id="{59346EED-5025-4DA2-BDDC-EE2B23172C7D}"/>
              </a:ext>
            </a:extLst>
          </p:cNvPr>
          <p:cNvSpPr/>
          <p:nvPr userDrawn="1"/>
        </p:nvSpPr>
        <p:spPr>
          <a:xfrm>
            <a:off x="0" y="6730423"/>
            <a:ext cx="12192000" cy="12756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1DD211F8-4DF3-4D97-B34D-3ACBC6707F61}"/>
              </a:ext>
            </a:extLst>
          </p:cNvPr>
          <p:cNvSpPr/>
          <p:nvPr userDrawn="1"/>
        </p:nvSpPr>
        <p:spPr>
          <a:xfrm>
            <a:off x="0" y="0"/>
            <a:ext cx="12192000"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40229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D070BCFE-D7E4-F037-0158-02AAA340BF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4">
            <a:extLst>
              <a:ext uri="{FF2B5EF4-FFF2-40B4-BE49-F238E27FC236}">
                <a16:creationId xmlns:a16="http://schemas.microsoft.com/office/drawing/2014/main" id="{7AB44EBC-921C-BE2C-09C2-7D9BCD21FB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a:extLst>
              <a:ext uri="{FF2B5EF4-FFF2-40B4-BE49-F238E27FC236}">
                <a16:creationId xmlns:a16="http://schemas.microsoft.com/office/drawing/2014/main" id="{6A979A48-750D-5C48-9CB4-189DEE8FBAD4}"/>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5" name="Footer Placeholder 4">
            <a:extLst>
              <a:ext uri="{FF2B5EF4-FFF2-40B4-BE49-F238E27FC236}">
                <a16:creationId xmlns:a16="http://schemas.microsoft.com/office/drawing/2014/main" id="{CB71891C-1F4A-5DD7-52B7-8E57B7BB40C3}"/>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6" name="Slide Number Placeholder 5">
            <a:extLst>
              <a:ext uri="{FF2B5EF4-FFF2-40B4-BE49-F238E27FC236}">
                <a16:creationId xmlns:a16="http://schemas.microsoft.com/office/drawing/2014/main" id="{4CC89072-7CB6-EF94-BE23-617D92FEB4B0}"/>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47D27701-7384-4A48-89CE-5E898D437F9B}" type="slidenum">
              <a:rPr lang="fr-FR" altLang="fr-FR" smtClean="0"/>
              <a:pPr>
                <a:defRPr/>
              </a:pPr>
              <a:t>‹#›</a:t>
            </a:fld>
            <a:endParaRPr lang="fr-FR" altLang="fr-FR"/>
          </a:p>
        </p:txBody>
      </p:sp>
    </p:spTree>
    <p:extLst>
      <p:ext uri="{BB962C8B-B14F-4D97-AF65-F5344CB8AC3E}">
        <p14:creationId xmlns:p14="http://schemas.microsoft.com/office/powerpoint/2010/main" val="5578065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10B5B738-6303-9F61-B1BC-15E56D8DFF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a:extLst>
              <a:ext uri="{FF2B5EF4-FFF2-40B4-BE49-F238E27FC236}">
                <a16:creationId xmlns:a16="http://schemas.microsoft.com/office/drawing/2014/main" id="{CA31A255-F51C-2230-2D17-10E1C7B1EE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fr-FR"/>
          </a:p>
        </p:txBody>
      </p:sp>
      <p:sp>
        <p:nvSpPr>
          <p:cNvPr id="3" name="Content Placeholder 2"/>
          <p:cNvSpPr>
            <a:spLocks noGrp="1"/>
          </p:cNvSpPr>
          <p:nvPr>
            <p:ph idx="1"/>
          </p:nvPr>
        </p:nvSpPr>
        <p:spPr>
          <a:xfrm>
            <a:off x="4766733" y="273051"/>
            <a:ext cx="6815667" cy="6089257"/>
          </a:xfrm>
        </p:spPr>
        <p:txBody>
          <a:bodyPr/>
          <a:lstStyle>
            <a:lvl1pPr>
              <a:defRPr sz="3200">
                <a:solidFill>
                  <a:srgbClr val="F78C1E"/>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Text Placeholder 3"/>
          <p:cNvSpPr>
            <a:spLocks noGrp="1"/>
          </p:cNvSpPr>
          <p:nvPr>
            <p:ph type="body" sz="half" idx="2"/>
          </p:nvPr>
        </p:nvSpPr>
        <p:spPr>
          <a:xfrm>
            <a:off x="609601" y="1435101"/>
            <a:ext cx="4011084" cy="4927207"/>
          </a:xfrm>
        </p:spPr>
        <p:txBody>
          <a:bodyPr/>
          <a:lstStyle>
            <a:lvl1pPr marL="0" indent="0">
              <a:buNone/>
              <a:defRPr sz="1400">
                <a:solidFill>
                  <a:srgbClr val="F78C1E"/>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3">
            <a:extLst>
              <a:ext uri="{FF2B5EF4-FFF2-40B4-BE49-F238E27FC236}">
                <a16:creationId xmlns:a16="http://schemas.microsoft.com/office/drawing/2014/main" id="{7A3BCD61-4900-0BC8-D442-A7A25249EC5C}"/>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Footer Placeholder 4">
            <a:extLst>
              <a:ext uri="{FF2B5EF4-FFF2-40B4-BE49-F238E27FC236}">
                <a16:creationId xmlns:a16="http://schemas.microsoft.com/office/drawing/2014/main" id="{4BF1ADD2-A240-54ED-AD24-627EF5DAD7CF}"/>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9" name="Slide Number Placeholder 5">
            <a:extLst>
              <a:ext uri="{FF2B5EF4-FFF2-40B4-BE49-F238E27FC236}">
                <a16:creationId xmlns:a16="http://schemas.microsoft.com/office/drawing/2014/main" id="{54C9F749-D1C4-0937-8959-244BFD37B5C7}"/>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3A41F510-A0A5-4AE3-9774-D6D13D64BD79}" type="slidenum">
              <a:rPr lang="fr-FR" altLang="fr-FR" smtClean="0"/>
              <a:pPr>
                <a:defRPr/>
              </a:pPr>
              <a:t>‹#›</a:t>
            </a:fld>
            <a:endParaRPr lang="fr-FR" altLang="fr-FR"/>
          </a:p>
        </p:txBody>
      </p:sp>
    </p:spTree>
    <p:extLst>
      <p:ext uri="{BB962C8B-B14F-4D97-AF65-F5344CB8AC3E}">
        <p14:creationId xmlns:p14="http://schemas.microsoft.com/office/powerpoint/2010/main" val="1727537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333B3DBA-A343-C3A9-BEDC-541938672E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a:extLst>
              <a:ext uri="{FF2B5EF4-FFF2-40B4-BE49-F238E27FC236}">
                <a16:creationId xmlns:a16="http://schemas.microsoft.com/office/drawing/2014/main" id="{08D24C59-B775-4321-D40B-C26D01E22B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389717" y="5015665"/>
            <a:ext cx="7315200" cy="566738"/>
          </a:xfrm>
        </p:spPr>
        <p:txBody>
          <a:bodyPr anchor="b"/>
          <a:lstStyle>
            <a:lvl1pPr algn="l">
              <a:defRPr sz="2000" b="1"/>
            </a:lvl1pPr>
          </a:lstStyle>
          <a:p>
            <a:r>
              <a:rPr lang="en-US"/>
              <a:t>Click to edit Master title style</a:t>
            </a:r>
            <a:endParaRPr lang="fr-FR"/>
          </a:p>
        </p:txBody>
      </p:sp>
      <p:sp>
        <p:nvSpPr>
          <p:cNvPr id="3" name="Picture Placeholder 2"/>
          <p:cNvSpPr>
            <a:spLocks noGrp="1"/>
          </p:cNvSpPr>
          <p:nvPr>
            <p:ph type="pic" idx="1"/>
          </p:nvPr>
        </p:nvSpPr>
        <p:spPr>
          <a:xfrm>
            <a:off x="2389717" y="279865"/>
            <a:ext cx="7315200" cy="4735800"/>
          </a:xfrm>
        </p:spPr>
        <p:txBody>
          <a:bodyPr rtlCol="0">
            <a:normAutofit/>
          </a:bodyPr>
          <a:lstStyle>
            <a:lvl1pPr marL="0" indent="0">
              <a:buNone/>
              <a:defRPr sz="3200">
                <a:solidFill>
                  <a:srgbClr val="F78C1E"/>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FR" noProof="0" dirty="0"/>
          </a:p>
        </p:txBody>
      </p:sp>
      <p:sp>
        <p:nvSpPr>
          <p:cNvPr id="4" name="Text Placeholder 3"/>
          <p:cNvSpPr>
            <a:spLocks noGrp="1"/>
          </p:cNvSpPr>
          <p:nvPr>
            <p:ph type="body" sz="half" idx="2"/>
          </p:nvPr>
        </p:nvSpPr>
        <p:spPr>
          <a:xfrm>
            <a:off x="2389717" y="5582403"/>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3">
            <a:extLst>
              <a:ext uri="{FF2B5EF4-FFF2-40B4-BE49-F238E27FC236}">
                <a16:creationId xmlns:a16="http://schemas.microsoft.com/office/drawing/2014/main" id="{027AF60E-E8F8-8A36-7810-5EEB755BF32A}"/>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Footer Placeholder 4">
            <a:extLst>
              <a:ext uri="{FF2B5EF4-FFF2-40B4-BE49-F238E27FC236}">
                <a16:creationId xmlns:a16="http://schemas.microsoft.com/office/drawing/2014/main" id="{73135A05-D111-267A-4813-66A9A8D70D4C}"/>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9" name="Slide Number Placeholder 5">
            <a:extLst>
              <a:ext uri="{FF2B5EF4-FFF2-40B4-BE49-F238E27FC236}">
                <a16:creationId xmlns:a16="http://schemas.microsoft.com/office/drawing/2014/main" id="{081AE0D4-BF38-9F4E-A7A3-EDE513CF4996}"/>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27ED5957-1664-4A67-9343-A7F92DF622B6}" type="slidenum">
              <a:rPr lang="fr-FR" altLang="fr-FR" smtClean="0"/>
              <a:pPr>
                <a:defRPr/>
              </a:pPr>
              <a:t>‹#›</a:t>
            </a:fld>
            <a:endParaRPr lang="fr-FR" altLang="fr-FR"/>
          </a:p>
        </p:txBody>
      </p:sp>
    </p:spTree>
    <p:extLst>
      <p:ext uri="{BB962C8B-B14F-4D97-AF65-F5344CB8AC3E}">
        <p14:creationId xmlns:p14="http://schemas.microsoft.com/office/powerpoint/2010/main" val="4062267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4E21038-3D58-E3E8-DE34-E90E92306D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F1A9413E-9D24-EA71-BAB1-3926BD9654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a:xfrm>
            <a:off x="609600" y="1585447"/>
            <a:ext cx="10972800" cy="4814213"/>
          </a:xfrm>
        </p:spPr>
        <p:txBody>
          <a:bodyPr vert="eaVert"/>
          <a:lstStyle>
            <a:lvl1pPr>
              <a:defRPr>
                <a:solidFill>
                  <a:srgbClr val="F78C1E"/>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6" name="Date Placeholder 3">
            <a:extLst>
              <a:ext uri="{FF2B5EF4-FFF2-40B4-BE49-F238E27FC236}">
                <a16:creationId xmlns:a16="http://schemas.microsoft.com/office/drawing/2014/main" id="{8A7EF2C4-C008-B511-8836-1B1798B7A89C}"/>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7" name="Footer Placeholder 4">
            <a:extLst>
              <a:ext uri="{FF2B5EF4-FFF2-40B4-BE49-F238E27FC236}">
                <a16:creationId xmlns:a16="http://schemas.microsoft.com/office/drawing/2014/main" id="{43E58581-57F4-FA14-48AF-79550277C29D}"/>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Slide Number Placeholder 5">
            <a:extLst>
              <a:ext uri="{FF2B5EF4-FFF2-40B4-BE49-F238E27FC236}">
                <a16:creationId xmlns:a16="http://schemas.microsoft.com/office/drawing/2014/main" id="{980AEB2F-A022-18F9-FF6B-A8417F2E46A9}"/>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21DD7226-AAF7-4192-AA74-CA79D2AC4EA2}" type="slidenum">
              <a:rPr lang="fr-FR" altLang="fr-FR" smtClean="0"/>
              <a:pPr>
                <a:defRPr/>
              </a:pPr>
              <a:t>‹#›</a:t>
            </a:fld>
            <a:endParaRPr lang="fr-FR" altLang="fr-FR"/>
          </a:p>
        </p:txBody>
      </p:sp>
    </p:spTree>
    <p:extLst>
      <p:ext uri="{BB962C8B-B14F-4D97-AF65-F5344CB8AC3E}">
        <p14:creationId xmlns:p14="http://schemas.microsoft.com/office/powerpoint/2010/main" val="17601912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E69EA03-3BCE-133E-889D-6CA21FF2AB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2E894F6A-13E3-0D9F-66A0-146E1F7A2B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8839200" y="274639"/>
            <a:ext cx="2743200" cy="6068993"/>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609600" y="274639"/>
            <a:ext cx="8026400" cy="6068993"/>
          </a:xfrm>
        </p:spPr>
        <p:txBody>
          <a:bodyPr vert="eaVert"/>
          <a:lstStyle>
            <a:lvl1pPr>
              <a:defRPr>
                <a:solidFill>
                  <a:srgbClr val="F78C1E"/>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6" name="Date Placeholder 3">
            <a:extLst>
              <a:ext uri="{FF2B5EF4-FFF2-40B4-BE49-F238E27FC236}">
                <a16:creationId xmlns:a16="http://schemas.microsoft.com/office/drawing/2014/main" id="{2F543946-C021-F814-1095-8FD7619DD2F3}"/>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7" name="Footer Placeholder 4">
            <a:extLst>
              <a:ext uri="{FF2B5EF4-FFF2-40B4-BE49-F238E27FC236}">
                <a16:creationId xmlns:a16="http://schemas.microsoft.com/office/drawing/2014/main" id="{64E3F989-50CB-AD99-70D7-8CB83EF10AD1}"/>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Slide Number Placeholder 5">
            <a:extLst>
              <a:ext uri="{FF2B5EF4-FFF2-40B4-BE49-F238E27FC236}">
                <a16:creationId xmlns:a16="http://schemas.microsoft.com/office/drawing/2014/main" id="{6D9C04E2-9052-01A1-3670-DBD35242EBC5}"/>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B703E1C9-2D0F-4E18-B10D-E859AFA6C9FA}" type="slidenum">
              <a:rPr lang="fr-FR" altLang="fr-FR" smtClean="0"/>
              <a:pPr>
                <a:defRPr/>
              </a:pPr>
              <a:t>‹#›</a:t>
            </a:fld>
            <a:endParaRPr lang="fr-FR" altLang="fr-FR"/>
          </a:p>
        </p:txBody>
      </p:sp>
    </p:spTree>
    <p:extLst>
      <p:ext uri="{BB962C8B-B14F-4D97-AF65-F5344CB8AC3E}">
        <p14:creationId xmlns:p14="http://schemas.microsoft.com/office/powerpoint/2010/main" val="23572887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Section Break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25418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4_Image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857F3233-410E-4BE2-80B8-54927C5A8F92}"/>
              </a:ext>
            </a:extLst>
          </p:cNvPr>
          <p:cNvSpPr>
            <a:spLocks noGrp="1"/>
          </p:cNvSpPr>
          <p:nvPr>
            <p:ph type="pic" idx="13" hasCustomPrompt="1"/>
          </p:nvPr>
        </p:nvSpPr>
        <p:spPr>
          <a:xfrm>
            <a:off x="5043487" y="3869996"/>
            <a:ext cx="2105025" cy="22321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3" name="Freeform: Shape 2">
            <a:extLst>
              <a:ext uri="{FF2B5EF4-FFF2-40B4-BE49-F238E27FC236}">
                <a16:creationId xmlns:a16="http://schemas.microsoft.com/office/drawing/2014/main" id="{F7815FBB-41C7-4305-A4F5-D49431B1E416}"/>
              </a:ext>
            </a:extLst>
          </p:cNvPr>
          <p:cNvSpPr/>
          <p:nvPr userDrawn="1"/>
        </p:nvSpPr>
        <p:spPr>
          <a:xfrm>
            <a:off x="11080433" y="4475833"/>
            <a:ext cx="935662" cy="2382167"/>
          </a:xfrm>
          <a:custGeom>
            <a:avLst/>
            <a:gdLst>
              <a:gd name="connsiteX0" fmla="*/ 479172 w 935662"/>
              <a:gd name="connsiteY0" fmla="*/ 1200107 h 2382167"/>
              <a:gd name="connsiteX1" fmla="*/ 483528 w 935662"/>
              <a:gd name="connsiteY1" fmla="*/ 1206953 h 2382167"/>
              <a:gd name="connsiteX2" fmla="*/ 505621 w 935662"/>
              <a:gd name="connsiteY2" fmla="*/ 1267938 h 2382167"/>
              <a:gd name="connsiteX3" fmla="*/ 488506 w 935662"/>
              <a:gd name="connsiteY3" fmla="*/ 1337946 h 2382167"/>
              <a:gd name="connsiteX4" fmla="*/ 459258 w 935662"/>
              <a:gd name="connsiteY4" fmla="*/ 1367817 h 2382167"/>
              <a:gd name="connsiteX5" fmla="*/ 426586 w 935662"/>
              <a:gd name="connsiteY5" fmla="*/ 1407956 h 2382167"/>
              <a:gd name="connsiteX6" fmla="*/ 411339 w 935662"/>
              <a:gd name="connsiteY6" fmla="*/ 1343547 h 2382167"/>
              <a:gd name="connsiteX7" fmla="*/ 410718 w 935662"/>
              <a:gd name="connsiteY7" fmla="*/ 1320523 h 2382167"/>
              <a:gd name="connsiteX8" fmla="*/ 441521 w 935662"/>
              <a:gd name="connsiteY8" fmla="*/ 1251136 h 2382167"/>
              <a:gd name="connsiteX9" fmla="*/ 479172 w 935662"/>
              <a:gd name="connsiteY9" fmla="*/ 1200107 h 2382167"/>
              <a:gd name="connsiteX10" fmla="*/ 0 w 935662"/>
              <a:gd name="connsiteY10" fmla="*/ 1198862 h 2382167"/>
              <a:gd name="connsiteX11" fmla="*/ 42006 w 935662"/>
              <a:gd name="connsiteY11" fmla="*/ 1234334 h 2382167"/>
              <a:gd name="connsiteX12" fmla="*/ 252032 w 935662"/>
              <a:gd name="connsiteY12" fmla="*/ 1450894 h 2382167"/>
              <a:gd name="connsiteX13" fmla="*/ 439968 w 935662"/>
              <a:gd name="connsiteY13" fmla="*/ 1844810 h 2382167"/>
              <a:gd name="connsiteX14" fmla="*/ 444325 w 935662"/>
              <a:gd name="connsiteY14" fmla="*/ 1865036 h 2382167"/>
              <a:gd name="connsiteX15" fmla="*/ 444012 w 935662"/>
              <a:gd name="connsiteY15" fmla="*/ 1865347 h 2382167"/>
              <a:gd name="connsiteX16" fmla="*/ 395473 w 935662"/>
              <a:gd name="connsiteY16" fmla="*/ 1757687 h 2382167"/>
              <a:gd name="connsiteX17" fmla="*/ 251722 w 935662"/>
              <a:gd name="connsiteY17" fmla="*/ 1529304 h 2382167"/>
              <a:gd name="connsiteX18" fmla="*/ 4356 w 935662"/>
              <a:gd name="connsiteY18" fmla="*/ 1207575 h 2382167"/>
              <a:gd name="connsiteX19" fmla="*/ 0 w 935662"/>
              <a:gd name="connsiteY19" fmla="*/ 1198862 h 2382167"/>
              <a:gd name="connsiteX20" fmla="*/ 440901 w 935662"/>
              <a:gd name="connsiteY20" fmla="*/ 1077825 h 2382167"/>
              <a:gd name="connsiteX21" fmla="*/ 471394 w 935662"/>
              <a:gd name="connsiteY21" fmla="*/ 1163081 h 2382167"/>
              <a:gd name="connsiteX22" fmla="*/ 455836 w 935662"/>
              <a:gd name="connsiteY22" fmla="*/ 1213797 h 2382167"/>
              <a:gd name="connsiteX23" fmla="*/ 431256 w 935662"/>
              <a:gd name="connsiteY23" fmla="*/ 1240868 h 2382167"/>
              <a:gd name="connsiteX24" fmla="*/ 392671 w 935662"/>
              <a:gd name="connsiteY24" fmla="*/ 1288785 h 2382167"/>
              <a:gd name="connsiteX25" fmla="*/ 376180 w 935662"/>
              <a:gd name="connsiteY25" fmla="*/ 1183616 h 2382167"/>
              <a:gd name="connsiteX26" fmla="*/ 401073 w 935662"/>
              <a:gd name="connsiteY26" fmla="*/ 1135388 h 2382167"/>
              <a:gd name="connsiteX27" fmla="*/ 440901 w 935662"/>
              <a:gd name="connsiteY27" fmla="*/ 1077825 h 2382167"/>
              <a:gd name="connsiteX28" fmla="*/ 925984 w 935662"/>
              <a:gd name="connsiteY28" fmla="*/ 976078 h 2382167"/>
              <a:gd name="connsiteX29" fmla="*/ 930028 w 935662"/>
              <a:gd name="connsiteY29" fmla="*/ 1017460 h 2382167"/>
              <a:gd name="connsiteX30" fmla="*/ 929406 w 935662"/>
              <a:gd name="connsiteY30" fmla="*/ 1089648 h 2382167"/>
              <a:gd name="connsiteX31" fmla="*/ 883978 w 935662"/>
              <a:gd name="connsiteY31" fmla="*/ 1159347 h 2382167"/>
              <a:gd name="connsiteX32" fmla="*/ 862197 w 935662"/>
              <a:gd name="connsiteY32" fmla="*/ 1171792 h 2382167"/>
              <a:gd name="connsiteX33" fmla="*/ 768230 w 935662"/>
              <a:gd name="connsiteY33" fmla="*/ 1232777 h 2382167"/>
              <a:gd name="connsiteX34" fmla="*/ 774453 w 935662"/>
              <a:gd name="connsiteY34" fmla="*/ 1139744 h 2382167"/>
              <a:gd name="connsiteX35" fmla="*/ 777253 w 935662"/>
              <a:gd name="connsiteY35" fmla="*/ 1128542 h 2382167"/>
              <a:gd name="connsiteX36" fmla="*/ 869977 w 935662"/>
              <a:gd name="connsiteY36" fmla="*/ 1020884 h 2382167"/>
              <a:gd name="connsiteX37" fmla="*/ 916650 w 935662"/>
              <a:gd name="connsiteY37" fmla="*/ 986036 h 2382167"/>
              <a:gd name="connsiteX38" fmla="*/ 925984 w 935662"/>
              <a:gd name="connsiteY38" fmla="*/ 976078 h 2382167"/>
              <a:gd name="connsiteX39" fmla="*/ 602076 w 935662"/>
              <a:gd name="connsiteY39" fmla="*/ 975456 h 2382167"/>
              <a:gd name="connsiteX40" fmla="*/ 611099 w 935662"/>
              <a:gd name="connsiteY40" fmla="*/ 985725 h 2382167"/>
              <a:gd name="connsiteX41" fmla="*/ 653415 w 935662"/>
              <a:gd name="connsiteY41" fmla="*/ 1020573 h 2382167"/>
              <a:gd name="connsiteX42" fmla="*/ 748316 w 935662"/>
              <a:gd name="connsiteY42" fmla="*/ 1149701 h 2382167"/>
              <a:gd name="connsiteX43" fmla="*/ 750183 w 935662"/>
              <a:gd name="connsiteY43" fmla="*/ 1237756 h 2382167"/>
              <a:gd name="connsiteX44" fmla="*/ 666172 w 935662"/>
              <a:gd name="connsiteY44" fmla="*/ 1177704 h 2382167"/>
              <a:gd name="connsiteX45" fmla="*/ 661505 w 935662"/>
              <a:gd name="connsiteY45" fmla="*/ 1175214 h 2382167"/>
              <a:gd name="connsiteX46" fmla="*/ 593674 w 935662"/>
              <a:gd name="connsiteY46" fmla="*/ 1052621 h 2382167"/>
              <a:gd name="connsiteX47" fmla="*/ 602076 w 935662"/>
              <a:gd name="connsiteY47" fmla="*/ 975456 h 2382167"/>
              <a:gd name="connsiteX48" fmla="*/ 406363 w 935662"/>
              <a:gd name="connsiteY48" fmla="*/ 966743 h 2382167"/>
              <a:gd name="connsiteX49" fmla="*/ 436234 w 935662"/>
              <a:gd name="connsiteY49" fmla="*/ 1046709 h 2382167"/>
              <a:gd name="connsiteX50" fmla="*/ 416632 w 935662"/>
              <a:gd name="connsiteY50" fmla="*/ 1104271 h 2382167"/>
              <a:gd name="connsiteX51" fmla="*/ 381471 w 935662"/>
              <a:gd name="connsiteY51" fmla="*/ 1142855 h 2382167"/>
              <a:gd name="connsiteX52" fmla="*/ 358757 w 935662"/>
              <a:gd name="connsiteY52" fmla="*/ 1174903 h 2382167"/>
              <a:gd name="connsiteX53" fmla="*/ 341955 w 935662"/>
              <a:gd name="connsiteY53" fmla="*/ 1111428 h 2382167"/>
              <a:gd name="connsiteX54" fmla="*/ 340399 w 935662"/>
              <a:gd name="connsiteY54" fmla="*/ 1089647 h 2382167"/>
              <a:gd name="connsiteX55" fmla="*/ 370271 w 935662"/>
              <a:gd name="connsiteY55" fmla="*/ 1016838 h 2382167"/>
              <a:gd name="connsiteX56" fmla="*/ 406363 w 935662"/>
              <a:gd name="connsiteY56" fmla="*/ 966743 h 2382167"/>
              <a:gd name="connsiteX57" fmla="*/ 371203 w 935662"/>
              <a:gd name="connsiteY57" fmla="*/ 848818 h 2382167"/>
              <a:gd name="connsiteX58" fmla="*/ 394850 w 935662"/>
              <a:gd name="connsiteY58" fmla="*/ 909803 h 2382167"/>
              <a:gd name="connsiteX59" fmla="*/ 376492 w 935662"/>
              <a:gd name="connsiteY59" fmla="*/ 994748 h 2382167"/>
              <a:gd name="connsiteX60" fmla="*/ 319863 w 935662"/>
              <a:gd name="connsiteY60" fmla="*/ 1059778 h 2382167"/>
              <a:gd name="connsiteX61" fmla="*/ 306483 w 935662"/>
              <a:gd name="connsiteY61" fmla="*/ 1004704 h 2382167"/>
              <a:gd name="connsiteX62" fmla="*/ 304303 w 935662"/>
              <a:gd name="connsiteY62" fmla="*/ 985101 h 2382167"/>
              <a:gd name="connsiteX63" fmla="*/ 339776 w 935662"/>
              <a:gd name="connsiteY63" fmla="*/ 895802 h 2382167"/>
              <a:gd name="connsiteX64" fmla="*/ 365291 w 935662"/>
              <a:gd name="connsiteY64" fmla="*/ 860642 h 2382167"/>
              <a:gd name="connsiteX65" fmla="*/ 371203 w 935662"/>
              <a:gd name="connsiteY65" fmla="*/ 848818 h 2382167"/>
              <a:gd name="connsiteX66" fmla="*/ 925670 w 935662"/>
              <a:gd name="connsiteY66" fmla="*/ 804322 h 2382167"/>
              <a:gd name="connsiteX67" fmla="*/ 930027 w 935662"/>
              <a:gd name="connsiteY67" fmla="*/ 838549 h 2382167"/>
              <a:gd name="connsiteX68" fmla="*/ 931582 w 935662"/>
              <a:gd name="connsiteY68" fmla="*/ 913848 h 2382167"/>
              <a:gd name="connsiteX69" fmla="*/ 888021 w 935662"/>
              <a:gd name="connsiteY69" fmla="*/ 985722 h 2382167"/>
              <a:gd name="connsiteX70" fmla="*/ 871843 w 935662"/>
              <a:gd name="connsiteY70" fmla="*/ 995680 h 2382167"/>
              <a:gd name="connsiteX71" fmla="*/ 774141 w 935662"/>
              <a:gd name="connsiteY71" fmla="*/ 1062576 h 2382167"/>
              <a:gd name="connsiteX72" fmla="*/ 795610 w 935662"/>
              <a:gd name="connsiteY72" fmla="*/ 912603 h 2382167"/>
              <a:gd name="connsiteX73" fmla="*/ 852240 w 935662"/>
              <a:gd name="connsiteY73" fmla="*/ 857528 h 2382167"/>
              <a:gd name="connsiteX74" fmla="*/ 925670 w 935662"/>
              <a:gd name="connsiteY74" fmla="*/ 804322 h 2382167"/>
              <a:gd name="connsiteX75" fmla="*/ 334798 w 935662"/>
              <a:gd name="connsiteY75" fmla="*/ 734625 h 2382167"/>
              <a:gd name="connsiteX76" fmla="*/ 360625 w 935662"/>
              <a:gd name="connsiteY76" fmla="*/ 804323 h 2382167"/>
              <a:gd name="connsiteX77" fmla="*/ 343511 w 935662"/>
              <a:gd name="connsiteY77" fmla="*/ 877131 h 2382167"/>
              <a:gd name="connsiteX78" fmla="*/ 303060 w 935662"/>
              <a:gd name="connsiteY78" fmla="*/ 922248 h 2382167"/>
              <a:gd name="connsiteX79" fmla="*/ 286257 w 935662"/>
              <a:gd name="connsiteY79" fmla="*/ 947452 h 2382167"/>
              <a:gd name="connsiteX80" fmla="*/ 268521 w 935662"/>
              <a:gd name="connsiteY80" fmla="*/ 877755 h 2382167"/>
              <a:gd name="connsiteX81" fmla="*/ 307416 w 935662"/>
              <a:gd name="connsiteY81" fmla="*/ 778497 h 2382167"/>
              <a:gd name="connsiteX82" fmla="*/ 328886 w 935662"/>
              <a:gd name="connsiteY82" fmla="*/ 748005 h 2382167"/>
              <a:gd name="connsiteX83" fmla="*/ 334798 w 935662"/>
              <a:gd name="connsiteY83" fmla="*/ 734625 h 2382167"/>
              <a:gd name="connsiteX84" fmla="*/ 350355 w 935662"/>
              <a:gd name="connsiteY84" fmla="*/ 650927 h 2382167"/>
              <a:gd name="connsiteX85" fmla="*/ 403872 w 935662"/>
              <a:gd name="connsiteY85" fmla="*/ 737116 h 2382167"/>
              <a:gd name="connsiteX86" fmla="*/ 607677 w 935662"/>
              <a:gd name="connsiteY86" fmla="*/ 1171793 h 2382167"/>
              <a:gd name="connsiteX87" fmla="*/ 667105 w 935662"/>
              <a:gd name="connsiteY87" fmla="*/ 1614562 h 2382167"/>
              <a:gd name="connsiteX88" fmla="*/ 660261 w 935662"/>
              <a:gd name="connsiteY88" fmla="*/ 1715062 h 2382167"/>
              <a:gd name="connsiteX89" fmla="*/ 658082 w 935662"/>
              <a:gd name="connsiteY89" fmla="*/ 1725330 h 2382167"/>
              <a:gd name="connsiteX90" fmla="*/ 650925 w 935662"/>
              <a:gd name="connsiteY90" fmla="*/ 1643498 h 2382167"/>
              <a:gd name="connsiteX91" fmla="*/ 576250 w 935662"/>
              <a:gd name="connsiteY91" fmla="*/ 1287231 h 2382167"/>
              <a:gd name="connsiteX92" fmla="*/ 355333 w 935662"/>
              <a:gd name="connsiteY92" fmla="*/ 671151 h 2382167"/>
              <a:gd name="connsiteX93" fmla="*/ 350355 w 935662"/>
              <a:gd name="connsiteY93" fmla="*/ 650927 h 2382167"/>
              <a:gd name="connsiteX94" fmla="*/ 605500 w 935662"/>
              <a:gd name="connsiteY94" fmla="*/ 643770 h 2382167"/>
              <a:gd name="connsiteX95" fmla="*/ 614523 w 935662"/>
              <a:gd name="connsiteY95" fmla="*/ 653728 h 2382167"/>
              <a:gd name="connsiteX96" fmla="*/ 663684 w 935662"/>
              <a:gd name="connsiteY96" fmla="*/ 690132 h 2382167"/>
              <a:gd name="connsiteX97" fmla="*/ 704444 w 935662"/>
              <a:gd name="connsiteY97" fmla="*/ 713468 h 2382167"/>
              <a:gd name="connsiteX98" fmla="*/ 742405 w 935662"/>
              <a:gd name="connsiteY98" fmla="*/ 771030 h 2382167"/>
              <a:gd name="connsiteX99" fmla="*/ 757653 w 935662"/>
              <a:gd name="connsiteY99" fmla="*/ 892069 h 2382167"/>
              <a:gd name="connsiteX100" fmla="*/ 756718 w 935662"/>
              <a:gd name="connsiteY100" fmla="*/ 900469 h 2382167"/>
              <a:gd name="connsiteX101" fmla="*/ 751117 w 935662"/>
              <a:gd name="connsiteY101" fmla="*/ 895802 h 2382167"/>
              <a:gd name="connsiteX102" fmla="*/ 688887 w 935662"/>
              <a:gd name="connsiteY102" fmla="*/ 851930 h 2382167"/>
              <a:gd name="connsiteX103" fmla="*/ 666795 w 935662"/>
              <a:gd name="connsiteY103" fmla="*/ 840106 h 2382167"/>
              <a:gd name="connsiteX104" fmla="*/ 596787 w 935662"/>
              <a:gd name="connsiteY104" fmla="*/ 713157 h 2382167"/>
              <a:gd name="connsiteX105" fmla="*/ 603010 w 935662"/>
              <a:gd name="connsiteY105" fmla="*/ 644392 h 2382167"/>
              <a:gd name="connsiteX106" fmla="*/ 605500 w 935662"/>
              <a:gd name="connsiteY106" fmla="*/ 643770 h 2382167"/>
              <a:gd name="connsiteX107" fmla="*/ 926604 w 935662"/>
              <a:gd name="connsiteY107" fmla="*/ 634746 h 2382167"/>
              <a:gd name="connsiteX108" fmla="*/ 929094 w 935662"/>
              <a:gd name="connsiteY108" fmla="*/ 643148 h 2382167"/>
              <a:gd name="connsiteX109" fmla="*/ 935628 w 935662"/>
              <a:gd name="connsiteY109" fmla="*/ 729647 h 2382167"/>
              <a:gd name="connsiteX110" fmla="*/ 882732 w 935662"/>
              <a:gd name="connsiteY110" fmla="*/ 823303 h 2382167"/>
              <a:gd name="connsiteX111" fmla="*/ 857218 w 935662"/>
              <a:gd name="connsiteY111" fmla="*/ 837615 h 2382167"/>
              <a:gd name="connsiteX112" fmla="*/ 776942 w 935662"/>
              <a:gd name="connsiteY112" fmla="*/ 894245 h 2382167"/>
              <a:gd name="connsiteX113" fmla="*/ 790321 w 935662"/>
              <a:gd name="connsiteY113" fmla="*/ 765430 h 2382167"/>
              <a:gd name="connsiteX114" fmla="*/ 852862 w 935662"/>
              <a:gd name="connsiteY114" fmla="*/ 690753 h 2382167"/>
              <a:gd name="connsiteX115" fmla="*/ 926604 w 935662"/>
              <a:gd name="connsiteY115" fmla="*/ 634746 h 2382167"/>
              <a:gd name="connsiteX116" fmla="*/ 299016 w 935662"/>
              <a:gd name="connsiteY116" fmla="*/ 626345 h 2382167"/>
              <a:gd name="connsiteX117" fmla="*/ 324220 w 935662"/>
              <a:gd name="connsiteY117" fmla="*/ 723736 h 2382167"/>
              <a:gd name="connsiteX118" fmla="*/ 296839 w 935662"/>
              <a:gd name="connsiteY118" fmla="*/ 775387 h 2382167"/>
              <a:gd name="connsiteX119" fmla="*/ 252964 w 935662"/>
              <a:gd name="connsiteY119" fmla="*/ 842907 h 2382167"/>
              <a:gd name="connsiteX120" fmla="*/ 275368 w 935662"/>
              <a:gd name="connsiteY120" fmla="*/ 660572 h 2382167"/>
              <a:gd name="connsiteX121" fmla="*/ 299016 w 935662"/>
              <a:gd name="connsiteY121" fmla="*/ 626345 h 2382167"/>
              <a:gd name="connsiteX122" fmla="*/ 148729 w 935662"/>
              <a:gd name="connsiteY122" fmla="*/ 563493 h 2382167"/>
              <a:gd name="connsiteX123" fmla="*/ 204425 w 935662"/>
              <a:gd name="connsiteY123" fmla="*/ 606431 h 2382167"/>
              <a:gd name="connsiteX124" fmla="*/ 229318 w 935662"/>
              <a:gd name="connsiteY124" fmla="*/ 699155 h 2382167"/>
              <a:gd name="connsiteX125" fmla="*/ 216871 w 935662"/>
              <a:gd name="connsiteY125" fmla="*/ 742405 h 2382167"/>
              <a:gd name="connsiteX126" fmla="*/ 216560 w 935662"/>
              <a:gd name="connsiteY126" fmla="*/ 763251 h 2382167"/>
              <a:gd name="connsiteX127" fmla="*/ 434367 w 935662"/>
              <a:gd name="connsiteY127" fmla="*/ 1467695 h 2382167"/>
              <a:gd name="connsiteX128" fmla="*/ 493485 w 935662"/>
              <a:gd name="connsiteY128" fmla="*/ 1757065 h 2382167"/>
              <a:gd name="connsiteX129" fmla="*/ 504375 w 935662"/>
              <a:gd name="connsiteY129" fmla="*/ 2087817 h 2382167"/>
              <a:gd name="connsiteX130" fmla="*/ 503754 w 935662"/>
              <a:gd name="connsiteY130" fmla="*/ 2141335 h 2382167"/>
              <a:gd name="connsiteX131" fmla="*/ 489751 w 935662"/>
              <a:gd name="connsiteY131" fmla="*/ 2257395 h 2382167"/>
              <a:gd name="connsiteX132" fmla="*/ 488195 w 935662"/>
              <a:gd name="connsiteY132" fmla="*/ 2262372 h 2382167"/>
              <a:gd name="connsiteX133" fmla="*/ 482283 w 935662"/>
              <a:gd name="connsiteY133" fmla="*/ 2269529 h 2382167"/>
              <a:gd name="connsiteX134" fmla="*/ 453036 w 935662"/>
              <a:gd name="connsiteY134" fmla="*/ 1891794 h 2382167"/>
              <a:gd name="connsiteX135" fmla="*/ 472017 w 935662"/>
              <a:gd name="connsiteY135" fmla="*/ 1951223 h 2382167"/>
              <a:gd name="connsiteX136" fmla="*/ 487573 w 935662"/>
              <a:gd name="connsiteY136" fmla="*/ 2012207 h 2382167"/>
              <a:gd name="connsiteX137" fmla="*/ 499398 w 935662"/>
              <a:gd name="connsiteY137" fmla="*/ 2074750 h 2382167"/>
              <a:gd name="connsiteX138" fmla="*/ 502509 w 935662"/>
              <a:gd name="connsiteY138" fmla="*/ 2074750 h 2382167"/>
              <a:gd name="connsiteX139" fmla="*/ 502509 w 935662"/>
              <a:gd name="connsiteY139" fmla="*/ 1982026 h 2382167"/>
              <a:gd name="connsiteX140" fmla="*/ 433122 w 935662"/>
              <a:gd name="connsiteY140" fmla="*/ 1478897 h 2382167"/>
              <a:gd name="connsiteX141" fmla="*/ 419121 w 935662"/>
              <a:gd name="connsiteY141" fmla="*/ 1427247 h 2382167"/>
              <a:gd name="connsiteX142" fmla="*/ 408542 w 935662"/>
              <a:gd name="connsiteY142" fmla="*/ 1414799 h 2382167"/>
              <a:gd name="connsiteX143" fmla="*/ 342577 w 935662"/>
              <a:gd name="connsiteY143" fmla="*/ 1394886 h 2382167"/>
              <a:gd name="connsiteX144" fmla="*/ 267900 w 935662"/>
              <a:gd name="connsiteY144" fmla="*/ 1323633 h 2382167"/>
              <a:gd name="connsiteX145" fmla="*/ 256699 w 935662"/>
              <a:gd name="connsiteY145" fmla="*/ 1269493 h 2382167"/>
              <a:gd name="connsiteX146" fmla="*/ 268523 w 935662"/>
              <a:gd name="connsiteY146" fmla="*/ 1276650 h 2382167"/>
              <a:gd name="connsiteX147" fmla="*/ 306484 w 935662"/>
              <a:gd name="connsiteY147" fmla="*/ 1290029 h 2382167"/>
              <a:gd name="connsiteX148" fmla="*/ 392051 w 935662"/>
              <a:gd name="connsiteY148" fmla="*/ 1350703 h 2382167"/>
              <a:gd name="connsiteX149" fmla="*/ 402006 w 935662"/>
              <a:gd name="connsiteY149" fmla="*/ 1367194 h 2382167"/>
              <a:gd name="connsiteX150" fmla="*/ 401385 w 935662"/>
              <a:gd name="connsiteY150" fmla="*/ 1361282 h 2382167"/>
              <a:gd name="connsiteX151" fmla="*/ 387694 w 935662"/>
              <a:gd name="connsiteY151" fmla="*/ 1311809 h 2382167"/>
              <a:gd name="connsiteX152" fmla="*/ 371825 w 935662"/>
              <a:gd name="connsiteY152" fmla="*/ 1294386 h 2382167"/>
              <a:gd name="connsiteX153" fmla="*/ 307105 w 935662"/>
              <a:gd name="connsiteY153" fmla="*/ 1277582 h 2382167"/>
              <a:gd name="connsiteX154" fmla="*/ 233985 w 935662"/>
              <a:gd name="connsiteY154" fmla="*/ 1212552 h 2382167"/>
              <a:gd name="connsiteX155" fmla="*/ 220917 w 935662"/>
              <a:gd name="connsiteY155" fmla="*/ 1157790 h 2382167"/>
              <a:gd name="connsiteX156" fmla="*/ 223717 w 935662"/>
              <a:gd name="connsiteY156" fmla="*/ 1155924 h 2382167"/>
              <a:gd name="connsiteX157" fmla="*/ 286570 w 935662"/>
              <a:gd name="connsiteY157" fmla="*/ 1177082 h 2382167"/>
              <a:gd name="connsiteX158" fmla="*/ 345689 w 935662"/>
              <a:gd name="connsiteY158" fmla="*/ 1214420 h 2382167"/>
              <a:gd name="connsiteX159" fmla="*/ 371514 w 935662"/>
              <a:gd name="connsiteY159" fmla="*/ 1257047 h 2382167"/>
              <a:gd name="connsiteX160" fmla="*/ 348489 w 935662"/>
              <a:gd name="connsiteY160" fmla="*/ 1182683 h 2382167"/>
              <a:gd name="connsiteX161" fmla="*/ 341643 w 935662"/>
              <a:gd name="connsiteY161" fmla="*/ 1181125 h 2382167"/>
              <a:gd name="connsiteX162" fmla="*/ 262922 w 935662"/>
              <a:gd name="connsiteY162" fmla="*/ 1159967 h 2382167"/>
              <a:gd name="connsiteX163" fmla="*/ 200069 w 935662"/>
              <a:gd name="connsiteY163" fmla="*/ 1103960 h 2382167"/>
              <a:gd name="connsiteX164" fmla="*/ 185757 w 935662"/>
              <a:gd name="connsiteY164" fmla="*/ 1040486 h 2382167"/>
              <a:gd name="connsiteX165" fmla="*/ 252654 w 935662"/>
              <a:gd name="connsiteY165" fmla="*/ 1061644 h 2382167"/>
              <a:gd name="connsiteX166" fmla="*/ 308350 w 935662"/>
              <a:gd name="connsiteY166" fmla="*/ 1097427 h 2382167"/>
              <a:gd name="connsiteX167" fmla="*/ 335731 w 935662"/>
              <a:gd name="connsiteY167" fmla="*/ 1142544 h 2382167"/>
              <a:gd name="connsiteX168" fmla="*/ 333865 w 935662"/>
              <a:gd name="connsiteY168" fmla="*/ 1134142 h 2382167"/>
              <a:gd name="connsiteX169" fmla="*/ 320174 w 935662"/>
              <a:gd name="connsiteY169" fmla="*/ 1089025 h 2382167"/>
              <a:gd name="connsiteX170" fmla="*/ 294970 w 935662"/>
              <a:gd name="connsiteY170" fmla="*/ 1062889 h 2382167"/>
              <a:gd name="connsiteX171" fmla="*/ 229940 w 935662"/>
              <a:gd name="connsiteY171" fmla="*/ 1047021 h 2382167"/>
              <a:gd name="connsiteX172" fmla="*/ 163975 w 935662"/>
              <a:gd name="connsiteY172" fmla="*/ 987591 h 2382167"/>
              <a:gd name="connsiteX173" fmla="*/ 151219 w 935662"/>
              <a:gd name="connsiteY173" fmla="*/ 933450 h 2382167"/>
              <a:gd name="connsiteX174" fmla="*/ 151219 w 935662"/>
              <a:gd name="connsiteY174" fmla="*/ 924738 h 2382167"/>
              <a:gd name="connsiteX175" fmla="*/ 210961 w 935662"/>
              <a:gd name="connsiteY175" fmla="*/ 947141 h 2382167"/>
              <a:gd name="connsiteX176" fmla="*/ 278479 w 935662"/>
              <a:gd name="connsiteY176" fmla="*/ 991325 h 2382167"/>
              <a:gd name="connsiteX177" fmla="*/ 298392 w 935662"/>
              <a:gd name="connsiteY177" fmla="*/ 1021818 h 2382167"/>
              <a:gd name="connsiteX178" fmla="*/ 278479 w 935662"/>
              <a:gd name="connsiteY178" fmla="*/ 960520 h 2382167"/>
              <a:gd name="connsiteX179" fmla="*/ 272256 w 935662"/>
              <a:gd name="connsiteY179" fmla="*/ 955853 h 2382167"/>
              <a:gd name="connsiteX180" fmla="*/ 201937 w 935662"/>
              <a:gd name="connsiteY180" fmla="*/ 935940 h 2382167"/>
              <a:gd name="connsiteX181" fmla="*/ 125083 w 935662"/>
              <a:gd name="connsiteY181" fmla="*/ 865619 h 2382167"/>
              <a:gd name="connsiteX182" fmla="*/ 115436 w 935662"/>
              <a:gd name="connsiteY182" fmla="*/ 822682 h 2382167"/>
              <a:gd name="connsiteX183" fmla="*/ 114191 w 935662"/>
              <a:gd name="connsiteY183" fmla="*/ 810547 h 2382167"/>
              <a:gd name="connsiteX184" fmla="*/ 169266 w 935662"/>
              <a:gd name="connsiteY184" fmla="*/ 832950 h 2382167"/>
              <a:gd name="connsiteX185" fmla="*/ 242698 w 935662"/>
              <a:gd name="connsiteY185" fmla="*/ 878688 h 2382167"/>
              <a:gd name="connsiteX186" fmla="*/ 261677 w 935662"/>
              <a:gd name="connsiteY186" fmla="*/ 909181 h 2382167"/>
              <a:gd name="connsiteX187" fmla="*/ 243009 w 935662"/>
              <a:gd name="connsiteY187" fmla="*/ 854108 h 2382167"/>
              <a:gd name="connsiteX188" fmla="*/ 233675 w 935662"/>
              <a:gd name="connsiteY188" fmla="*/ 846951 h 2382167"/>
              <a:gd name="connsiteX189" fmla="*/ 174867 w 935662"/>
              <a:gd name="connsiteY189" fmla="*/ 823614 h 2382167"/>
              <a:gd name="connsiteX190" fmla="*/ 88055 w 935662"/>
              <a:gd name="connsiteY190" fmla="*/ 747694 h 2382167"/>
              <a:gd name="connsiteX191" fmla="*/ 77476 w 935662"/>
              <a:gd name="connsiteY191" fmla="*/ 702266 h 2382167"/>
              <a:gd name="connsiteX192" fmla="*/ 134106 w 935662"/>
              <a:gd name="connsiteY192" fmla="*/ 720313 h 2382167"/>
              <a:gd name="connsiteX193" fmla="*/ 219982 w 935662"/>
              <a:gd name="connsiteY193" fmla="*/ 795611 h 2382167"/>
              <a:gd name="connsiteX194" fmla="*/ 226829 w 935662"/>
              <a:gd name="connsiteY194" fmla="*/ 804946 h 2382167"/>
              <a:gd name="connsiteX195" fmla="*/ 207848 w 935662"/>
              <a:gd name="connsiteY195" fmla="*/ 750805 h 2382167"/>
              <a:gd name="connsiteX196" fmla="*/ 202248 w 935662"/>
              <a:gd name="connsiteY196" fmla="*/ 744893 h 2382167"/>
              <a:gd name="connsiteX197" fmla="*/ 191046 w 935662"/>
              <a:gd name="connsiteY197" fmla="*/ 737115 h 2382167"/>
              <a:gd name="connsiteX198" fmla="*/ 138773 w 935662"/>
              <a:gd name="connsiteY198" fmla="*/ 610166 h 2382167"/>
              <a:gd name="connsiteX199" fmla="*/ 148729 w 935662"/>
              <a:gd name="connsiteY199" fmla="*/ 563493 h 2382167"/>
              <a:gd name="connsiteX200" fmla="*/ 605187 w 935662"/>
              <a:gd name="connsiteY200" fmla="*/ 473881 h 2382167"/>
              <a:gd name="connsiteX201" fmla="*/ 612965 w 935662"/>
              <a:gd name="connsiteY201" fmla="*/ 485081 h 2382167"/>
              <a:gd name="connsiteX202" fmla="*/ 660261 w 935662"/>
              <a:gd name="connsiteY202" fmla="*/ 522109 h 2382167"/>
              <a:gd name="connsiteX203" fmla="*/ 751117 w 935662"/>
              <a:gd name="connsiteY203" fmla="*/ 632878 h 2382167"/>
              <a:gd name="connsiteX204" fmla="*/ 758585 w 935662"/>
              <a:gd name="connsiteY204" fmla="*/ 726536 h 2382167"/>
              <a:gd name="connsiteX205" fmla="*/ 758274 w 935662"/>
              <a:gd name="connsiteY205" fmla="*/ 735247 h 2382167"/>
              <a:gd name="connsiteX206" fmla="*/ 750806 w 935662"/>
              <a:gd name="connsiteY206" fmla="*/ 729024 h 2382167"/>
              <a:gd name="connsiteX207" fmla="*/ 687953 w 935662"/>
              <a:gd name="connsiteY207" fmla="*/ 685463 h 2382167"/>
              <a:gd name="connsiteX208" fmla="*/ 649372 w 935662"/>
              <a:gd name="connsiteY208" fmla="*/ 663994 h 2382167"/>
              <a:gd name="connsiteX209" fmla="*/ 598342 w 935662"/>
              <a:gd name="connsiteY209" fmla="*/ 584339 h 2382167"/>
              <a:gd name="connsiteX210" fmla="*/ 605187 w 935662"/>
              <a:gd name="connsiteY210" fmla="*/ 473881 h 2382167"/>
              <a:gd name="connsiteX211" fmla="*/ 927539 w 935662"/>
              <a:gd name="connsiteY211" fmla="*/ 469837 h 2382167"/>
              <a:gd name="connsiteX212" fmla="*/ 932829 w 935662"/>
              <a:gd name="connsiteY212" fmla="*/ 584030 h 2382167"/>
              <a:gd name="connsiteX213" fmla="*/ 890824 w 935662"/>
              <a:gd name="connsiteY213" fmla="*/ 650305 h 2382167"/>
              <a:gd name="connsiteX214" fmla="*/ 847573 w 935662"/>
              <a:gd name="connsiteY214" fmla="*/ 675820 h 2382167"/>
              <a:gd name="connsiteX215" fmla="*/ 780988 w 935662"/>
              <a:gd name="connsiteY215" fmla="*/ 722803 h 2382167"/>
              <a:gd name="connsiteX216" fmla="*/ 776942 w 935662"/>
              <a:gd name="connsiteY216" fmla="*/ 725914 h 2382167"/>
              <a:gd name="connsiteX217" fmla="*/ 773520 w 935662"/>
              <a:gd name="connsiteY217" fmla="*/ 725291 h 2382167"/>
              <a:gd name="connsiteX218" fmla="*/ 776942 w 935662"/>
              <a:gd name="connsiteY218" fmla="*/ 655594 h 2382167"/>
              <a:gd name="connsiteX219" fmla="*/ 789077 w 935662"/>
              <a:gd name="connsiteY219" fmla="*/ 599276 h 2382167"/>
              <a:gd name="connsiteX220" fmla="*/ 850374 w 935662"/>
              <a:gd name="connsiteY220" fmla="*/ 524911 h 2382167"/>
              <a:gd name="connsiteX221" fmla="*/ 924738 w 935662"/>
              <a:gd name="connsiteY221" fmla="*/ 470458 h 2382167"/>
              <a:gd name="connsiteX222" fmla="*/ 927539 w 935662"/>
              <a:gd name="connsiteY222" fmla="*/ 469837 h 2382167"/>
              <a:gd name="connsiteX223" fmla="*/ 606743 w 935662"/>
              <a:gd name="connsiteY223" fmla="*/ 311149 h 2382167"/>
              <a:gd name="connsiteX224" fmla="*/ 659328 w 935662"/>
              <a:gd name="connsiteY224" fmla="*/ 357200 h 2382167"/>
              <a:gd name="connsiteX225" fmla="*/ 671773 w 935662"/>
              <a:gd name="connsiteY225" fmla="*/ 362799 h 2382167"/>
              <a:gd name="connsiteX226" fmla="*/ 746761 w 935662"/>
              <a:gd name="connsiteY226" fmla="*/ 451167 h 2382167"/>
              <a:gd name="connsiteX227" fmla="*/ 759206 w 935662"/>
              <a:gd name="connsiteY227" fmla="*/ 556957 h 2382167"/>
              <a:gd name="connsiteX228" fmla="*/ 757961 w 935662"/>
              <a:gd name="connsiteY228" fmla="*/ 570337 h 2382167"/>
              <a:gd name="connsiteX229" fmla="*/ 751428 w 935662"/>
              <a:gd name="connsiteY229" fmla="*/ 565047 h 2382167"/>
              <a:gd name="connsiteX230" fmla="*/ 689820 w 935662"/>
              <a:gd name="connsiteY230" fmla="*/ 521798 h 2382167"/>
              <a:gd name="connsiteX231" fmla="*/ 651236 w 935662"/>
              <a:gd name="connsiteY231" fmla="*/ 500640 h 2382167"/>
              <a:gd name="connsiteX232" fmla="*/ 598654 w 935662"/>
              <a:gd name="connsiteY232" fmla="*/ 416629 h 2382167"/>
              <a:gd name="connsiteX233" fmla="*/ 604877 w 935662"/>
              <a:gd name="connsiteY233" fmla="*/ 314260 h 2382167"/>
              <a:gd name="connsiteX234" fmla="*/ 606743 w 935662"/>
              <a:gd name="connsiteY234" fmla="*/ 311149 h 2382167"/>
              <a:gd name="connsiteX235" fmla="*/ 930029 w 935662"/>
              <a:gd name="connsiteY235" fmla="*/ 304927 h 2382167"/>
              <a:gd name="connsiteX236" fmla="*/ 933140 w 935662"/>
              <a:gd name="connsiteY236" fmla="*/ 414140 h 2382167"/>
              <a:gd name="connsiteX237" fmla="*/ 894557 w 935662"/>
              <a:gd name="connsiteY237" fmla="*/ 484149 h 2382167"/>
              <a:gd name="connsiteX238" fmla="*/ 874333 w 935662"/>
              <a:gd name="connsiteY238" fmla="*/ 497216 h 2382167"/>
              <a:gd name="connsiteX239" fmla="*/ 776010 w 935662"/>
              <a:gd name="connsiteY239" fmla="*/ 563805 h 2382167"/>
              <a:gd name="connsiteX240" fmla="*/ 774141 w 935662"/>
              <a:gd name="connsiteY240" fmla="*/ 546379 h 2382167"/>
              <a:gd name="connsiteX241" fmla="*/ 791256 w 935662"/>
              <a:gd name="connsiteY241" fmla="*/ 427830 h 2382167"/>
              <a:gd name="connsiteX242" fmla="*/ 850685 w 935662"/>
              <a:gd name="connsiteY242" fmla="*/ 360933 h 2382167"/>
              <a:gd name="connsiteX243" fmla="*/ 924117 w 935662"/>
              <a:gd name="connsiteY243" fmla="*/ 307104 h 2382167"/>
              <a:gd name="connsiteX244" fmla="*/ 930029 w 935662"/>
              <a:gd name="connsiteY244" fmla="*/ 304927 h 2382167"/>
              <a:gd name="connsiteX245" fmla="*/ 602386 w 935662"/>
              <a:gd name="connsiteY245" fmla="*/ 148730 h 2382167"/>
              <a:gd name="connsiteX246" fmla="*/ 663062 w 935662"/>
              <a:gd name="connsiteY246" fmla="*/ 196337 h 2382167"/>
              <a:gd name="connsiteX247" fmla="*/ 750495 w 935662"/>
              <a:gd name="connsiteY247" fmla="*/ 343199 h 2382167"/>
              <a:gd name="connsiteX248" fmla="*/ 755473 w 935662"/>
              <a:gd name="connsiteY248" fmla="*/ 414762 h 2382167"/>
              <a:gd name="connsiteX249" fmla="*/ 751116 w 935662"/>
              <a:gd name="connsiteY249" fmla="*/ 415697 h 2382167"/>
              <a:gd name="connsiteX250" fmla="*/ 667418 w 935662"/>
              <a:gd name="connsiteY250" fmla="*/ 346621 h 2382167"/>
              <a:gd name="connsiteX251" fmla="*/ 596163 w 935662"/>
              <a:gd name="connsiteY251" fmla="*/ 229317 h 2382167"/>
              <a:gd name="connsiteX252" fmla="*/ 602386 w 935662"/>
              <a:gd name="connsiteY252" fmla="*/ 148730 h 2382167"/>
              <a:gd name="connsiteX253" fmla="*/ 925671 w 935662"/>
              <a:gd name="connsiteY253" fmla="*/ 140018 h 2382167"/>
              <a:gd name="connsiteX254" fmla="*/ 927539 w 935662"/>
              <a:gd name="connsiteY254" fmla="*/ 159309 h 2382167"/>
              <a:gd name="connsiteX255" fmla="*/ 931272 w 935662"/>
              <a:gd name="connsiteY255" fmla="*/ 221850 h 2382167"/>
              <a:gd name="connsiteX256" fmla="*/ 857840 w 935662"/>
              <a:gd name="connsiteY256" fmla="*/ 341020 h 2382167"/>
              <a:gd name="connsiteX257" fmla="*/ 794055 w 935662"/>
              <a:gd name="connsiteY257" fmla="*/ 385827 h 2382167"/>
              <a:gd name="connsiteX258" fmla="*/ 774452 w 935662"/>
              <a:gd name="connsiteY258" fmla="*/ 410718 h 2382167"/>
              <a:gd name="connsiteX259" fmla="*/ 801212 w 935662"/>
              <a:gd name="connsiteY259" fmla="*/ 259188 h 2382167"/>
              <a:gd name="connsiteX260" fmla="*/ 865308 w 935662"/>
              <a:gd name="connsiteY260" fmla="*/ 188868 h 2382167"/>
              <a:gd name="connsiteX261" fmla="*/ 925671 w 935662"/>
              <a:gd name="connsiteY261" fmla="*/ 140018 h 2382167"/>
              <a:gd name="connsiteX262" fmla="*/ 754851 w 935662"/>
              <a:gd name="connsiteY262" fmla="*/ 0 h 2382167"/>
              <a:gd name="connsiteX263" fmla="*/ 766053 w 935662"/>
              <a:gd name="connsiteY263" fmla="*/ 12135 h 2382167"/>
              <a:gd name="connsiteX264" fmla="*/ 820816 w 935662"/>
              <a:gd name="connsiteY264" fmla="*/ 107657 h 2382167"/>
              <a:gd name="connsiteX265" fmla="*/ 816459 w 935662"/>
              <a:gd name="connsiteY265" fmla="*/ 188557 h 2382167"/>
              <a:gd name="connsiteX266" fmla="*/ 765430 w 935662"/>
              <a:gd name="connsiteY266" fmla="*/ 271323 h 2382167"/>
              <a:gd name="connsiteX267" fmla="*/ 760763 w 935662"/>
              <a:gd name="connsiteY267" fmla="*/ 284080 h 2382167"/>
              <a:gd name="connsiteX268" fmla="*/ 764808 w 935662"/>
              <a:gd name="connsiteY268" fmla="*/ 971101 h 2382167"/>
              <a:gd name="connsiteX269" fmla="*/ 749873 w 935662"/>
              <a:gd name="connsiteY269" fmla="*/ 1387110 h 2382167"/>
              <a:gd name="connsiteX270" fmla="*/ 653105 w 935662"/>
              <a:gd name="connsiteY270" fmla="*/ 1961492 h 2382167"/>
              <a:gd name="connsiteX271" fmla="*/ 637235 w 935662"/>
              <a:gd name="connsiteY271" fmla="*/ 2047059 h 2382167"/>
              <a:gd name="connsiteX272" fmla="*/ 577806 w 935662"/>
              <a:gd name="connsiteY272" fmla="*/ 2214147 h 2382167"/>
              <a:gd name="connsiteX273" fmla="*/ 498773 w 935662"/>
              <a:gd name="connsiteY273" fmla="*/ 2372212 h 2382167"/>
              <a:gd name="connsiteX274" fmla="*/ 492239 w 935662"/>
              <a:gd name="connsiteY274" fmla="*/ 2382167 h 2382167"/>
              <a:gd name="connsiteX275" fmla="*/ 659639 w 935662"/>
              <a:gd name="connsiteY275" fmla="*/ 1748665 h 2382167"/>
              <a:gd name="connsiteX276" fmla="*/ 659328 w 935662"/>
              <a:gd name="connsiteY276" fmla="*/ 1840455 h 2382167"/>
              <a:gd name="connsiteX277" fmla="*/ 655906 w 935662"/>
              <a:gd name="connsiteY277" fmla="*/ 1932866 h 2382167"/>
              <a:gd name="connsiteX278" fmla="*/ 661816 w 935662"/>
              <a:gd name="connsiteY278" fmla="*/ 1912331 h 2382167"/>
              <a:gd name="connsiteX279" fmla="*/ 739915 w 935662"/>
              <a:gd name="connsiteY279" fmla="*/ 1458673 h 2382167"/>
              <a:gd name="connsiteX280" fmla="*/ 758586 w 935662"/>
              <a:gd name="connsiteY280" fmla="*/ 1076270 h 2382167"/>
              <a:gd name="connsiteX281" fmla="*/ 758586 w 935662"/>
              <a:gd name="connsiteY281" fmla="*/ 1058534 h 2382167"/>
              <a:gd name="connsiteX282" fmla="*/ 755785 w 935662"/>
              <a:gd name="connsiteY282" fmla="*/ 1067869 h 2382167"/>
              <a:gd name="connsiteX283" fmla="*/ 731826 w 935662"/>
              <a:gd name="connsiteY283" fmla="*/ 1047955 h 2382167"/>
              <a:gd name="connsiteX284" fmla="*/ 669907 w 935662"/>
              <a:gd name="connsiteY284" fmla="*/ 1010617 h 2382167"/>
              <a:gd name="connsiteX285" fmla="*/ 596164 w 935662"/>
              <a:gd name="connsiteY285" fmla="*/ 877445 h 2382167"/>
              <a:gd name="connsiteX286" fmla="*/ 602387 w 935662"/>
              <a:gd name="connsiteY286" fmla="*/ 810236 h 2382167"/>
              <a:gd name="connsiteX287" fmla="*/ 607365 w 935662"/>
              <a:gd name="connsiteY287" fmla="*/ 814281 h 2382167"/>
              <a:gd name="connsiteX288" fmla="*/ 671152 w 935662"/>
              <a:gd name="connsiteY288" fmla="*/ 861886 h 2382167"/>
              <a:gd name="connsiteX289" fmla="*/ 736493 w 935662"/>
              <a:gd name="connsiteY289" fmla="*/ 925050 h 2382167"/>
              <a:gd name="connsiteX290" fmla="*/ 752050 w 935662"/>
              <a:gd name="connsiteY290" fmla="*/ 981369 h 2382167"/>
              <a:gd name="connsiteX291" fmla="*/ 758896 w 935662"/>
              <a:gd name="connsiteY291" fmla="*/ 1026174 h 2382167"/>
              <a:gd name="connsiteX292" fmla="*/ 759829 w 935662"/>
              <a:gd name="connsiteY292" fmla="*/ 1017774 h 2382167"/>
              <a:gd name="connsiteX293" fmla="*/ 760141 w 935662"/>
              <a:gd name="connsiteY293" fmla="*/ 544824 h 2382167"/>
              <a:gd name="connsiteX294" fmla="*/ 756096 w 935662"/>
              <a:gd name="connsiteY294" fmla="*/ 283769 h 2382167"/>
              <a:gd name="connsiteX295" fmla="*/ 746762 w 935662"/>
              <a:gd name="connsiteY295" fmla="*/ 257009 h 2382167"/>
              <a:gd name="connsiteX296" fmla="*/ 709734 w 935662"/>
              <a:gd name="connsiteY296" fmla="*/ 197580 h 2382167"/>
              <a:gd name="connsiteX297" fmla="*/ 702889 w 935662"/>
              <a:gd name="connsiteY297" fmla="*/ 104858 h 2382167"/>
              <a:gd name="connsiteX298" fmla="*/ 752361 w 935662"/>
              <a:gd name="connsiteY298" fmla="*/ 4667 h 2382167"/>
              <a:gd name="connsiteX299" fmla="*/ 754851 w 935662"/>
              <a:gd name="connsiteY299" fmla="*/ 0 h 238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Lst>
            <a:rect l="l" t="t" r="r" b="b"/>
            <a:pathLst>
              <a:path w="935662" h="2382167">
                <a:moveTo>
                  <a:pt x="479172" y="1200107"/>
                </a:moveTo>
                <a:cubicBezTo>
                  <a:pt x="481040" y="1203219"/>
                  <a:pt x="482906" y="1204774"/>
                  <a:pt x="483528" y="1206953"/>
                </a:cubicBezTo>
                <a:cubicBezTo>
                  <a:pt x="490996" y="1227177"/>
                  <a:pt x="499709" y="1247091"/>
                  <a:pt x="505621" y="1267938"/>
                </a:cubicBezTo>
                <a:cubicBezTo>
                  <a:pt x="513089" y="1294074"/>
                  <a:pt x="507176" y="1317722"/>
                  <a:pt x="488506" y="1337946"/>
                </a:cubicBezTo>
                <a:cubicBezTo>
                  <a:pt x="478861" y="1348214"/>
                  <a:pt x="468281" y="1357549"/>
                  <a:pt x="459258" y="1367817"/>
                </a:cubicBezTo>
                <a:cubicBezTo>
                  <a:pt x="447434" y="1380886"/>
                  <a:pt x="437478" y="1394266"/>
                  <a:pt x="426586" y="1407956"/>
                </a:cubicBezTo>
                <a:cubicBezTo>
                  <a:pt x="417875" y="1387419"/>
                  <a:pt x="413518" y="1365951"/>
                  <a:pt x="411339" y="1343547"/>
                </a:cubicBezTo>
                <a:cubicBezTo>
                  <a:pt x="410718" y="1335769"/>
                  <a:pt x="411028" y="1328301"/>
                  <a:pt x="410718" y="1320523"/>
                </a:cubicBezTo>
                <a:cubicBezTo>
                  <a:pt x="409473" y="1292208"/>
                  <a:pt x="420052" y="1269183"/>
                  <a:pt x="441521" y="1251136"/>
                </a:cubicBezTo>
                <a:cubicBezTo>
                  <a:pt x="458013" y="1237446"/>
                  <a:pt x="471393" y="1221887"/>
                  <a:pt x="479172" y="1200107"/>
                </a:cubicBezTo>
                <a:close/>
                <a:moveTo>
                  <a:pt x="0" y="1198862"/>
                </a:moveTo>
                <a:cubicBezTo>
                  <a:pt x="14001" y="1210686"/>
                  <a:pt x="28004" y="1222198"/>
                  <a:pt x="42006" y="1234334"/>
                </a:cubicBezTo>
                <a:cubicBezTo>
                  <a:pt x="117926" y="1300608"/>
                  <a:pt x="187936" y="1372795"/>
                  <a:pt x="252032" y="1450894"/>
                </a:cubicBezTo>
                <a:cubicBezTo>
                  <a:pt x="347244" y="1566953"/>
                  <a:pt x="410719" y="1697637"/>
                  <a:pt x="439968" y="1844810"/>
                </a:cubicBezTo>
                <a:cubicBezTo>
                  <a:pt x="441213" y="1851656"/>
                  <a:pt x="443080" y="1858190"/>
                  <a:pt x="444325" y="1865036"/>
                </a:cubicBezTo>
                <a:cubicBezTo>
                  <a:pt x="444325" y="1865036"/>
                  <a:pt x="444325" y="1865347"/>
                  <a:pt x="444012" y="1865347"/>
                </a:cubicBezTo>
                <a:cubicBezTo>
                  <a:pt x="427834" y="1829564"/>
                  <a:pt x="412275" y="1793159"/>
                  <a:pt x="395473" y="1757687"/>
                </a:cubicBezTo>
                <a:cubicBezTo>
                  <a:pt x="357202" y="1675545"/>
                  <a:pt x="305862" y="1601180"/>
                  <a:pt x="251722" y="1529304"/>
                </a:cubicBezTo>
                <a:cubicBezTo>
                  <a:pt x="170511" y="1421334"/>
                  <a:pt x="87123" y="1314921"/>
                  <a:pt x="4356" y="1207575"/>
                </a:cubicBezTo>
                <a:cubicBezTo>
                  <a:pt x="2490" y="1205085"/>
                  <a:pt x="622" y="1202908"/>
                  <a:pt x="0" y="1198862"/>
                </a:cubicBezTo>
                <a:close/>
                <a:moveTo>
                  <a:pt x="440901" y="1077825"/>
                </a:moveTo>
                <a:cubicBezTo>
                  <a:pt x="454591" y="1107385"/>
                  <a:pt x="467971" y="1133521"/>
                  <a:pt x="471394" y="1163081"/>
                </a:cubicBezTo>
                <a:cubicBezTo>
                  <a:pt x="473573" y="1182060"/>
                  <a:pt x="467971" y="1199173"/>
                  <a:pt x="455836" y="1213797"/>
                </a:cubicBezTo>
                <a:cubicBezTo>
                  <a:pt x="448058" y="1223132"/>
                  <a:pt x="439034" y="1231533"/>
                  <a:pt x="431256" y="1240868"/>
                </a:cubicBezTo>
                <a:cubicBezTo>
                  <a:pt x="418497" y="1256424"/>
                  <a:pt x="406051" y="1272294"/>
                  <a:pt x="392671" y="1288785"/>
                </a:cubicBezTo>
                <a:cubicBezTo>
                  <a:pt x="379291" y="1255181"/>
                  <a:pt x="372758" y="1220020"/>
                  <a:pt x="376180" y="1183616"/>
                </a:cubicBezTo>
                <a:cubicBezTo>
                  <a:pt x="378046" y="1164324"/>
                  <a:pt x="387070" y="1148146"/>
                  <a:pt x="401073" y="1135388"/>
                </a:cubicBezTo>
                <a:cubicBezTo>
                  <a:pt x="417876" y="1119831"/>
                  <a:pt x="433744" y="1103961"/>
                  <a:pt x="440901" y="1077825"/>
                </a:cubicBezTo>
                <a:close/>
                <a:moveTo>
                  <a:pt x="925984" y="976078"/>
                </a:moveTo>
                <a:cubicBezTo>
                  <a:pt x="927540" y="991324"/>
                  <a:pt x="929717" y="1004393"/>
                  <a:pt x="930028" y="1017460"/>
                </a:cubicBezTo>
                <a:cubicBezTo>
                  <a:pt x="930651" y="1041419"/>
                  <a:pt x="931583" y="1065689"/>
                  <a:pt x="929406" y="1089648"/>
                </a:cubicBezTo>
                <a:cubicBezTo>
                  <a:pt x="926606" y="1119829"/>
                  <a:pt x="909804" y="1142856"/>
                  <a:pt x="883978" y="1159347"/>
                </a:cubicBezTo>
                <a:cubicBezTo>
                  <a:pt x="876821" y="1163701"/>
                  <a:pt x="869665" y="1168057"/>
                  <a:pt x="862197" y="1171792"/>
                </a:cubicBezTo>
                <a:cubicBezTo>
                  <a:pt x="829216" y="1187660"/>
                  <a:pt x="796856" y="1204774"/>
                  <a:pt x="768230" y="1232777"/>
                </a:cubicBezTo>
                <a:cubicBezTo>
                  <a:pt x="765429" y="1199484"/>
                  <a:pt x="768230" y="1169613"/>
                  <a:pt x="774453" y="1139744"/>
                </a:cubicBezTo>
                <a:cubicBezTo>
                  <a:pt x="775387" y="1136009"/>
                  <a:pt x="776319" y="1132277"/>
                  <a:pt x="777253" y="1128542"/>
                </a:cubicBezTo>
                <a:cubicBezTo>
                  <a:pt x="787522" y="1074712"/>
                  <a:pt x="818325" y="1038619"/>
                  <a:pt x="869977" y="1020884"/>
                </a:cubicBezTo>
                <a:cubicBezTo>
                  <a:pt x="888956" y="1014349"/>
                  <a:pt x="903270" y="1000348"/>
                  <a:pt x="916650" y="986036"/>
                </a:cubicBezTo>
                <a:cubicBezTo>
                  <a:pt x="919138" y="983235"/>
                  <a:pt x="921628" y="980435"/>
                  <a:pt x="925984" y="976078"/>
                </a:cubicBezTo>
                <a:close/>
                <a:moveTo>
                  <a:pt x="602076" y="975456"/>
                </a:moveTo>
                <a:cubicBezTo>
                  <a:pt x="606432" y="980745"/>
                  <a:pt x="608609" y="983545"/>
                  <a:pt x="611099" y="985725"/>
                </a:cubicBezTo>
                <a:cubicBezTo>
                  <a:pt x="625100" y="997859"/>
                  <a:pt x="637235" y="1014040"/>
                  <a:pt x="653415" y="1020573"/>
                </a:cubicBezTo>
                <a:cubicBezTo>
                  <a:pt x="712844" y="1044221"/>
                  <a:pt x="740849" y="1088715"/>
                  <a:pt x="748316" y="1149701"/>
                </a:cubicBezTo>
                <a:cubicBezTo>
                  <a:pt x="752049" y="1178326"/>
                  <a:pt x="755473" y="1206951"/>
                  <a:pt x="750183" y="1237756"/>
                </a:cubicBezTo>
                <a:cubicBezTo>
                  <a:pt x="724979" y="1211620"/>
                  <a:pt x="696353" y="1193574"/>
                  <a:pt x="666172" y="1177704"/>
                </a:cubicBezTo>
                <a:cubicBezTo>
                  <a:pt x="664616" y="1176770"/>
                  <a:pt x="663060" y="1175838"/>
                  <a:pt x="661505" y="1175214"/>
                </a:cubicBezTo>
                <a:cubicBezTo>
                  <a:pt x="609854" y="1150323"/>
                  <a:pt x="588075" y="1108939"/>
                  <a:pt x="593674" y="1052621"/>
                </a:cubicBezTo>
                <a:cubicBezTo>
                  <a:pt x="596164" y="1028041"/>
                  <a:pt x="598964" y="1003461"/>
                  <a:pt x="602076" y="975456"/>
                </a:cubicBezTo>
                <a:close/>
                <a:moveTo>
                  <a:pt x="406363" y="966743"/>
                </a:moveTo>
                <a:cubicBezTo>
                  <a:pt x="419432" y="992569"/>
                  <a:pt x="432501" y="1017772"/>
                  <a:pt x="436234" y="1046709"/>
                </a:cubicBezTo>
                <a:cubicBezTo>
                  <a:pt x="439035" y="1068801"/>
                  <a:pt x="431257" y="1088091"/>
                  <a:pt x="416632" y="1104271"/>
                </a:cubicBezTo>
                <a:cubicBezTo>
                  <a:pt x="405120" y="1117340"/>
                  <a:pt x="392672" y="1129475"/>
                  <a:pt x="381471" y="1142855"/>
                </a:cubicBezTo>
                <a:cubicBezTo>
                  <a:pt x="373382" y="1152811"/>
                  <a:pt x="366536" y="1163702"/>
                  <a:pt x="358757" y="1174903"/>
                </a:cubicBezTo>
                <a:cubicBezTo>
                  <a:pt x="349423" y="1154679"/>
                  <a:pt x="344755" y="1133208"/>
                  <a:pt x="341955" y="1111428"/>
                </a:cubicBezTo>
                <a:cubicBezTo>
                  <a:pt x="341021" y="1104271"/>
                  <a:pt x="340710" y="1096804"/>
                  <a:pt x="340399" y="1089647"/>
                </a:cubicBezTo>
                <a:cubicBezTo>
                  <a:pt x="338533" y="1060399"/>
                  <a:pt x="348178" y="1035819"/>
                  <a:pt x="370271" y="1016838"/>
                </a:cubicBezTo>
                <a:cubicBezTo>
                  <a:pt x="386139" y="1003148"/>
                  <a:pt x="398584" y="987280"/>
                  <a:pt x="406363" y="966743"/>
                </a:cubicBezTo>
                <a:close/>
                <a:moveTo>
                  <a:pt x="371203" y="848818"/>
                </a:moveTo>
                <a:cubicBezTo>
                  <a:pt x="379604" y="870287"/>
                  <a:pt x="387695" y="889890"/>
                  <a:pt x="394850" y="909803"/>
                </a:cubicBezTo>
                <a:cubicBezTo>
                  <a:pt x="406364" y="941853"/>
                  <a:pt x="399519" y="969544"/>
                  <a:pt x="376492" y="994748"/>
                </a:cubicBezTo>
                <a:cubicBezTo>
                  <a:pt x="357513" y="1015283"/>
                  <a:pt x="339465" y="1037064"/>
                  <a:pt x="319863" y="1059778"/>
                </a:cubicBezTo>
                <a:cubicBezTo>
                  <a:pt x="315506" y="1042042"/>
                  <a:pt x="310839" y="1023374"/>
                  <a:pt x="306483" y="1004704"/>
                </a:cubicBezTo>
                <a:cubicBezTo>
                  <a:pt x="304927" y="998170"/>
                  <a:pt x="304927" y="991637"/>
                  <a:pt x="304303" y="985101"/>
                </a:cubicBezTo>
                <a:cubicBezTo>
                  <a:pt x="299949" y="949008"/>
                  <a:pt x="312395" y="920071"/>
                  <a:pt x="339776" y="895802"/>
                </a:cubicBezTo>
                <a:cubicBezTo>
                  <a:pt x="350356" y="886467"/>
                  <a:pt x="357200" y="872777"/>
                  <a:pt x="365291" y="860642"/>
                </a:cubicBezTo>
                <a:cubicBezTo>
                  <a:pt x="367469" y="857531"/>
                  <a:pt x="368714" y="853796"/>
                  <a:pt x="371203" y="848818"/>
                </a:cubicBezTo>
                <a:close/>
                <a:moveTo>
                  <a:pt x="925670" y="804322"/>
                </a:moveTo>
                <a:cubicBezTo>
                  <a:pt x="927226" y="815835"/>
                  <a:pt x="929405" y="827036"/>
                  <a:pt x="930027" y="838549"/>
                </a:cubicBezTo>
                <a:cubicBezTo>
                  <a:pt x="931271" y="863751"/>
                  <a:pt x="933138" y="888955"/>
                  <a:pt x="931582" y="913848"/>
                </a:cubicBezTo>
                <a:cubicBezTo>
                  <a:pt x="929716" y="944651"/>
                  <a:pt x="913535" y="968299"/>
                  <a:pt x="888021" y="985722"/>
                </a:cubicBezTo>
                <a:cubicBezTo>
                  <a:pt x="882732" y="989146"/>
                  <a:pt x="877442" y="992568"/>
                  <a:pt x="871843" y="995680"/>
                </a:cubicBezTo>
                <a:cubicBezTo>
                  <a:pt x="837926" y="1014348"/>
                  <a:pt x="803389" y="1031773"/>
                  <a:pt x="774141" y="1062576"/>
                </a:cubicBezTo>
                <a:cubicBezTo>
                  <a:pt x="769474" y="1008747"/>
                  <a:pt x="776008" y="959586"/>
                  <a:pt x="795610" y="912603"/>
                </a:cubicBezTo>
                <a:cubicBezTo>
                  <a:pt x="806500" y="886465"/>
                  <a:pt x="827037" y="868731"/>
                  <a:pt x="852240" y="857528"/>
                </a:cubicBezTo>
                <a:cubicBezTo>
                  <a:pt x="880243" y="845083"/>
                  <a:pt x="905446" y="829837"/>
                  <a:pt x="925670" y="804322"/>
                </a:cubicBezTo>
                <a:close/>
                <a:moveTo>
                  <a:pt x="334798" y="734625"/>
                </a:moveTo>
                <a:cubicBezTo>
                  <a:pt x="344134" y="759518"/>
                  <a:pt x="353158" y="781609"/>
                  <a:pt x="360625" y="804323"/>
                </a:cubicBezTo>
                <a:cubicBezTo>
                  <a:pt x="369336" y="831704"/>
                  <a:pt x="362181" y="855973"/>
                  <a:pt x="343511" y="877131"/>
                </a:cubicBezTo>
                <a:cubicBezTo>
                  <a:pt x="330130" y="892067"/>
                  <a:pt x="316129" y="907002"/>
                  <a:pt x="303060" y="922248"/>
                </a:cubicBezTo>
                <a:cubicBezTo>
                  <a:pt x="296837" y="929716"/>
                  <a:pt x="292170" y="938429"/>
                  <a:pt x="286257" y="947452"/>
                </a:cubicBezTo>
                <a:cubicBezTo>
                  <a:pt x="275678" y="924738"/>
                  <a:pt x="271634" y="901403"/>
                  <a:pt x="268521" y="877755"/>
                </a:cubicBezTo>
                <a:cubicBezTo>
                  <a:pt x="262922" y="837305"/>
                  <a:pt x="275367" y="804633"/>
                  <a:pt x="307416" y="778497"/>
                </a:cubicBezTo>
                <a:cubicBezTo>
                  <a:pt x="316750" y="771030"/>
                  <a:pt x="322041" y="758584"/>
                  <a:pt x="328886" y="748005"/>
                </a:cubicBezTo>
                <a:cubicBezTo>
                  <a:pt x="331065" y="744894"/>
                  <a:pt x="332310" y="740848"/>
                  <a:pt x="334798" y="734625"/>
                </a:cubicBezTo>
                <a:close/>
                <a:moveTo>
                  <a:pt x="350355" y="650927"/>
                </a:moveTo>
                <a:cubicBezTo>
                  <a:pt x="368402" y="679553"/>
                  <a:pt x="386759" y="708179"/>
                  <a:pt x="403872" y="737116"/>
                </a:cubicBezTo>
                <a:cubicBezTo>
                  <a:pt x="486327" y="875267"/>
                  <a:pt x="556337" y="1019019"/>
                  <a:pt x="607677" y="1171793"/>
                </a:cubicBezTo>
                <a:cubicBezTo>
                  <a:pt x="656216" y="1315546"/>
                  <a:pt x="677995" y="1462719"/>
                  <a:pt x="667105" y="1614562"/>
                </a:cubicBezTo>
                <a:cubicBezTo>
                  <a:pt x="664616" y="1648165"/>
                  <a:pt x="662749" y="1681458"/>
                  <a:pt x="660261" y="1715062"/>
                </a:cubicBezTo>
                <a:cubicBezTo>
                  <a:pt x="659949" y="1717241"/>
                  <a:pt x="659016" y="1720042"/>
                  <a:pt x="658082" y="1725330"/>
                </a:cubicBezTo>
                <a:cubicBezTo>
                  <a:pt x="655592" y="1696083"/>
                  <a:pt x="653104" y="1669634"/>
                  <a:pt x="650925" y="1643498"/>
                </a:cubicBezTo>
                <a:cubicBezTo>
                  <a:pt x="640346" y="1521838"/>
                  <a:pt x="612965" y="1403601"/>
                  <a:pt x="576250" y="1287231"/>
                </a:cubicBezTo>
                <a:cubicBezTo>
                  <a:pt x="510907" y="1078760"/>
                  <a:pt x="434366" y="874644"/>
                  <a:pt x="355333" y="671151"/>
                </a:cubicBezTo>
                <a:cubicBezTo>
                  <a:pt x="352845" y="664929"/>
                  <a:pt x="350666" y="658395"/>
                  <a:pt x="350355" y="650927"/>
                </a:cubicBezTo>
                <a:close/>
                <a:moveTo>
                  <a:pt x="605500" y="643770"/>
                </a:moveTo>
                <a:cubicBezTo>
                  <a:pt x="608611" y="647192"/>
                  <a:pt x="611412" y="650304"/>
                  <a:pt x="614523" y="653728"/>
                </a:cubicBezTo>
                <a:cubicBezTo>
                  <a:pt x="628213" y="669285"/>
                  <a:pt x="644392" y="681730"/>
                  <a:pt x="663684" y="690132"/>
                </a:cubicBezTo>
                <a:cubicBezTo>
                  <a:pt x="677998" y="696355"/>
                  <a:pt x="691688" y="704444"/>
                  <a:pt x="704444" y="713468"/>
                </a:cubicBezTo>
                <a:cubicBezTo>
                  <a:pt x="724047" y="727469"/>
                  <a:pt x="735560" y="748005"/>
                  <a:pt x="742405" y="771030"/>
                </a:cubicBezTo>
                <a:cubicBezTo>
                  <a:pt x="754541" y="810548"/>
                  <a:pt x="760764" y="850685"/>
                  <a:pt x="757653" y="892069"/>
                </a:cubicBezTo>
                <a:cubicBezTo>
                  <a:pt x="757340" y="894246"/>
                  <a:pt x="757029" y="896736"/>
                  <a:pt x="756718" y="900469"/>
                </a:cubicBezTo>
                <a:cubicBezTo>
                  <a:pt x="754229" y="898292"/>
                  <a:pt x="752673" y="897047"/>
                  <a:pt x="751117" y="895802"/>
                </a:cubicBezTo>
                <a:cubicBezTo>
                  <a:pt x="730270" y="881177"/>
                  <a:pt x="709735" y="866242"/>
                  <a:pt x="688887" y="851930"/>
                </a:cubicBezTo>
                <a:cubicBezTo>
                  <a:pt x="682041" y="847263"/>
                  <a:pt x="674263" y="843841"/>
                  <a:pt x="666795" y="840106"/>
                </a:cubicBezTo>
                <a:cubicBezTo>
                  <a:pt x="612033" y="814902"/>
                  <a:pt x="591496" y="771343"/>
                  <a:pt x="596787" y="713157"/>
                </a:cubicBezTo>
                <a:cubicBezTo>
                  <a:pt x="598964" y="690132"/>
                  <a:pt x="600832" y="667418"/>
                  <a:pt x="603010" y="644392"/>
                </a:cubicBezTo>
                <a:cubicBezTo>
                  <a:pt x="603631" y="644081"/>
                  <a:pt x="604565" y="644081"/>
                  <a:pt x="605500" y="643770"/>
                </a:cubicBezTo>
                <a:close/>
                <a:moveTo>
                  <a:pt x="926604" y="634746"/>
                </a:moveTo>
                <a:cubicBezTo>
                  <a:pt x="927849" y="638792"/>
                  <a:pt x="928782" y="640969"/>
                  <a:pt x="929094" y="643148"/>
                </a:cubicBezTo>
                <a:cubicBezTo>
                  <a:pt x="931271" y="672085"/>
                  <a:pt x="934694" y="700711"/>
                  <a:pt x="935628" y="729647"/>
                </a:cubicBezTo>
                <a:cubicBezTo>
                  <a:pt x="936562" y="770718"/>
                  <a:pt x="918515" y="802145"/>
                  <a:pt x="882732" y="823303"/>
                </a:cubicBezTo>
                <a:cubicBezTo>
                  <a:pt x="874331" y="828281"/>
                  <a:pt x="865931" y="832948"/>
                  <a:pt x="857218" y="837615"/>
                </a:cubicBezTo>
                <a:cubicBezTo>
                  <a:pt x="828592" y="852550"/>
                  <a:pt x="801522" y="869665"/>
                  <a:pt x="776942" y="894245"/>
                </a:cubicBezTo>
                <a:cubicBezTo>
                  <a:pt x="772896" y="848507"/>
                  <a:pt x="778185" y="806812"/>
                  <a:pt x="790321" y="765430"/>
                </a:cubicBezTo>
                <a:cubicBezTo>
                  <a:pt x="800277" y="731203"/>
                  <a:pt x="820814" y="705688"/>
                  <a:pt x="852862" y="690753"/>
                </a:cubicBezTo>
                <a:cubicBezTo>
                  <a:pt x="881177" y="677684"/>
                  <a:pt x="907623" y="663061"/>
                  <a:pt x="926604" y="634746"/>
                </a:cubicBezTo>
                <a:close/>
                <a:moveTo>
                  <a:pt x="299016" y="626345"/>
                </a:moveTo>
                <a:cubicBezTo>
                  <a:pt x="311462" y="657772"/>
                  <a:pt x="329198" y="687643"/>
                  <a:pt x="324220" y="723736"/>
                </a:cubicBezTo>
                <a:cubicBezTo>
                  <a:pt x="321109" y="744271"/>
                  <a:pt x="311772" y="761696"/>
                  <a:pt x="296839" y="775387"/>
                </a:cubicBezTo>
                <a:cubicBezTo>
                  <a:pt x="276302" y="793744"/>
                  <a:pt x="260745" y="814591"/>
                  <a:pt x="252964" y="842907"/>
                </a:cubicBezTo>
                <a:cubicBezTo>
                  <a:pt x="226206" y="777875"/>
                  <a:pt x="227762" y="709111"/>
                  <a:pt x="275368" y="660572"/>
                </a:cubicBezTo>
                <a:cubicBezTo>
                  <a:pt x="284702" y="651238"/>
                  <a:pt x="290614" y="638480"/>
                  <a:pt x="299016" y="626345"/>
                </a:cubicBezTo>
                <a:close/>
                <a:moveTo>
                  <a:pt x="148729" y="563493"/>
                </a:moveTo>
                <a:cubicBezTo>
                  <a:pt x="170511" y="575628"/>
                  <a:pt x="188558" y="589318"/>
                  <a:pt x="204425" y="606431"/>
                </a:cubicBezTo>
                <a:cubicBezTo>
                  <a:pt x="229318" y="633190"/>
                  <a:pt x="238342" y="663683"/>
                  <a:pt x="229318" y="699155"/>
                </a:cubicBezTo>
                <a:cubicBezTo>
                  <a:pt x="225584" y="713779"/>
                  <a:pt x="221851" y="728402"/>
                  <a:pt x="216871" y="742405"/>
                </a:cubicBezTo>
                <a:cubicBezTo>
                  <a:pt x="214383" y="749873"/>
                  <a:pt x="214072" y="755783"/>
                  <a:pt x="216560" y="763251"/>
                </a:cubicBezTo>
                <a:cubicBezTo>
                  <a:pt x="296215" y="995992"/>
                  <a:pt x="372136" y="1229666"/>
                  <a:pt x="434367" y="1467695"/>
                </a:cubicBezTo>
                <a:cubicBezTo>
                  <a:pt x="459258" y="1562908"/>
                  <a:pt x="481661" y="1659052"/>
                  <a:pt x="493485" y="1757065"/>
                </a:cubicBezTo>
                <a:cubicBezTo>
                  <a:pt x="506555" y="1866901"/>
                  <a:pt x="509353" y="1977359"/>
                  <a:pt x="504375" y="2087817"/>
                </a:cubicBezTo>
                <a:cubicBezTo>
                  <a:pt x="503441" y="2105553"/>
                  <a:pt x="503441" y="2123599"/>
                  <a:pt x="503754" y="2141335"/>
                </a:cubicBezTo>
                <a:cubicBezTo>
                  <a:pt x="504686" y="2180851"/>
                  <a:pt x="500642" y="2219435"/>
                  <a:pt x="489751" y="2257395"/>
                </a:cubicBezTo>
                <a:cubicBezTo>
                  <a:pt x="489129" y="2258950"/>
                  <a:pt x="489129" y="2260817"/>
                  <a:pt x="488195" y="2262372"/>
                </a:cubicBezTo>
                <a:cubicBezTo>
                  <a:pt x="486639" y="2264862"/>
                  <a:pt x="485084" y="2267352"/>
                  <a:pt x="482283" y="2269529"/>
                </a:cubicBezTo>
                <a:cubicBezTo>
                  <a:pt x="485394" y="2142580"/>
                  <a:pt x="475128" y="2016875"/>
                  <a:pt x="453036" y="1891794"/>
                </a:cubicBezTo>
                <a:cubicBezTo>
                  <a:pt x="459258" y="1911707"/>
                  <a:pt x="466105" y="1931310"/>
                  <a:pt x="472017" y="1951223"/>
                </a:cubicBezTo>
                <a:cubicBezTo>
                  <a:pt x="477929" y="1971447"/>
                  <a:pt x="483217" y="1991673"/>
                  <a:pt x="487573" y="2012207"/>
                </a:cubicBezTo>
                <a:cubicBezTo>
                  <a:pt x="492241" y="2032744"/>
                  <a:pt x="495663" y="2053902"/>
                  <a:pt x="499398" y="2074750"/>
                </a:cubicBezTo>
                <a:cubicBezTo>
                  <a:pt x="500330" y="2074750"/>
                  <a:pt x="501575" y="2074750"/>
                  <a:pt x="502509" y="2074750"/>
                </a:cubicBezTo>
                <a:cubicBezTo>
                  <a:pt x="502509" y="2043945"/>
                  <a:pt x="502509" y="2012831"/>
                  <a:pt x="502509" y="1982026"/>
                </a:cubicBezTo>
                <a:cubicBezTo>
                  <a:pt x="503441" y="1810894"/>
                  <a:pt x="477929" y="1643495"/>
                  <a:pt x="433122" y="1478897"/>
                </a:cubicBezTo>
                <a:cubicBezTo>
                  <a:pt x="428455" y="1461785"/>
                  <a:pt x="424410" y="1444359"/>
                  <a:pt x="419121" y="1427247"/>
                </a:cubicBezTo>
                <a:cubicBezTo>
                  <a:pt x="417565" y="1422267"/>
                  <a:pt x="413209" y="1416355"/>
                  <a:pt x="408542" y="1414799"/>
                </a:cubicBezTo>
                <a:cubicBezTo>
                  <a:pt x="386760" y="1407332"/>
                  <a:pt x="364980" y="1398932"/>
                  <a:pt x="342577" y="1394886"/>
                </a:cubicBezTo>
                <a:cubicBezTo>
                  <a:pt x="301193" y="1387418"/>
                  <a:pt x="276302" y="1364705"/>
                  <a:pt x="267900" y="1323633"/>
                </a:cubicBezTo>
                <a:cubicBezTo>
                  <a:pt x="264478" y="1306208"/>
                  <a:pt x="260745" y="1288784"/>
                  <a:pt x="256699" y="1269493"/>
                </a:cubicBezTo>
                <a:cubicBezTo>
                  <a:pt x="261988" y="1272604"/>
                  <a:pt x="265099" y="1275094"/>
                  <a:pt x="268523" y="1276650"/>
                </a:cubicBezTo>
                <a:cubicBezTo>
                  <a:pt x="280969" y="1281628"/>
                  <a:pt x="293415" y="1288784"/>
                  <a:pt x="306484" y="1290029"/>
                </a:cubicBezTo>
                <a:cubicBezTo>
                  <a:pt x="346934" y="1294073"/>
                  <a:pt x="374625" y="1314610"/>
                  <a:pt x="392051" y="1350703"/>
                </a:cubicBezTo>
                <a:cubicBezTo>
                  <a:pt x="394849" y="1356305"/>
                  <a:pt x="397650" y="1361904"/>
                  <a:pt x="402006" y="1367194"/>
                </a:cubicBezTo>
                <a:cubicBezTo>
                  <a:pt x="401696" y="1365328"/>
                  <a:pt x="401696" y="1363149"/>
                  <a:pt x="401385" y="1361282"/>
                </a:cubicBezTo>
                <a:cubicBezTo>
                  <a:pt x="396718" y="1344791"/>
                  <a:pt x="391427" y="1328611"/>
                  <a:pt x="387694" y="1311809"/>
                </a:cubicBezTo>
                <a:cubicBezTo>
                  <a:pt x="385515" y="1302475"/>
                  <a:pt x="380848" y="1296874"/>
                  <a:pt x="371825" y="1294386"/>
                </a:cubicBezTo>
                <a:cubicBezTo>
                  <a:pt x="350356" y="1288474"/>
                  <a:pt x="328887" y="1281317"/>
                  <a:pt x="307105" y="1277582"/>
                </a:cubicBezTo>
                <a:cubicBezTo>
                  <a:pt x="268211" y="1271048"/>
                  <a:pt x="243320" y="1250824"/>
                  <a:pt x="233985" y="1212552"/>
                </a:cubicBezTo>
                <a:cubicBezTo>
                  <a:pt x="229629" y="1194194"/>
                  <a:pt x="225273" y="1176148"/>
                  <a:pt x="220917" y="1157790"/>
                </a:cubicBezTo>
                <a:cubicBezTo>
                  <a:pt x="221851" y="1156856"/>
                  <a:pt x="222783" y="1156545"/>
                  <a:pt x="223717" y="1155924"/>
                </a:cubicBezTo>
                <a:cubicBezTo>
                  <a:pt x="242386" y="1169925"/>
                  <a:pt x="263856" y="1174281"/>
                  <a:pt x="286570" y="1177082"/>
                </a:cubicBezTo>
                <a:cubicBezTo>
                  <a:pt x="311772" y="1180193"/>
                  <a:pt x="331998" y="1192949"/>
                  <a:pt x="345689" y="1214420"/>
                </a:cubicBezTo>
                <a:cubicBezTo>
                  <a:pt x="354089" y="1227487"/>
                  <a:pt x="361869" y="1241178"/>
                  <a:pt x="371514" y="1257047"/>
                </a:cubicBezTo>
                <a:cubicBezTo>
                  <a:pt x="363425" y="1230599"/>
                  <a:pt x="356268" y="1206640"/>
                  <a:pt x="348489" y="1182683"/>
                </a:cubicBezTo>
                <a:cubicBezTo>
                  <a:pt x="348179" y="1181438"/>
                  <a:pt x="344133" y="1181749"/>
                  <a:pt x="341643" y="1181125"/>
                </a:cubicBezTo>
                <a:cubicBezTo>
                  <a:pt x="315507" y="1173970"/>
                  <a:pt x="289371" y="1165879"/>
                  <a:pt x="262922" y="1159967"/>
                </a:cubicBezTo>
                <a:cubicBezTo>
                  <a:pt x="230874" y="1153123"/>
                  <a:pt x="209092" y="1135387"/>
                  <a:pt x="200069" y="1103960"/>
                </a:cubicBezTo>
                <a:cubicBezTo>
                  <a:pt x="194157" y="1083426"/>
                  <a:pt x="189490" y="1062268"/>
                  <a:pt x="185757" y="1040486"/>
                </a:cubicBezTo>
                <a:cubicBezTo>
                  <a:pt x="206292" y="1055111"/>
                  <a:pt x="229318" y="1058222"/>
                  <a:pt x="252654" y="1061644"/>
                </a:cubicBezTo>
                <a:cubicBezTo>
                  <a:pt x="276302" y="1065068"/>
                  <a:pt x="295281" y="1077203"/>
                  <a:pt x="308350" y="1097427"/>
                </a:cubicBezTo>
                <a:cubicBezTo>
                  <a:pt x="317684" y="1111739"/>
                  <a:pt x="326086" y="1126674"/>
                  <a:pt x="335731" y="1142544"/>
                </a:cubicBezTo>
                <a:cubicBezTo>
                  <a:pt x="334799" y="1138809"/>
                  <a:pt x="334486" y="1136632"/>
                  <a:pt x="333865" y="1134142"/>
                </a:cubicBezTo>
                <a:cubicBezTo>
                  <a:pt x="329198" y="1119207"/>
                  <a:pt x="323286" y="1104273"/>
                  <a:pt x="320174" y="1089025"/>
                </a:cubicBezTo>
                <a:cubicBezTo>
                  <a:pt x="317063" y="1074090"/>
                  <a:pt x="308972" y="1066311"/>
                  <a:pt x="294970" y="1062889"/>
                </a:cubicBezTo>
                <a:cubicBezTo>
                  <a:pt x="273191" y="1057600"/>
                  <a:pt x="251722" y="1051065"/>
                  <a:pt x="229940" y="1047021"/>
                </a:cubicBezTo>
                <a:cubicBezTo>
                  <a:pt x="195402" y="1040486"/>
                  <a:pt x="173311" y="1021194"/>
                  <a:pt x="163975" y="987591"/>
                </a:cubicBezTo>
                <a:cubicBezTo>
                  <a:pt x="158998" y="969855"/>
                  <a:pt x="155265" y="951497"/>
                  <a:pt x="151219" y="933450"/>
                </a:cubicBezTo>
                <a:cubicBezTo>
                  <a:pt x="150596" y="931273"/>
                  <a:pt x="151219" y="928783"/>
                  <a:pt x="151219" y="924738"/>
                </a:cubicBezTo>
                <a:cubicBezTo>
                  <a:pt x="169266" y="940296"/>
                  <a:pt x="189490" y="944963"/>
                  <a:pt x="210961" y="947141"/>
                </a:cubicBezTo>
                <a:cubicBezTo>
                  <a:pt x="240830" y="950252"/>
                  <a:pt x="263233" y="965498"/>
                  <a:pt x="278479" y="991325"/>
                </a:cubicBezTo>
                <a:cubicBezTo>
                  <a:pt x="284702" y="1001592"/>
                  <a:pt x="290614" y="1012171"/>
                  <a:pt x="298392" y="1021818"/>
                </a:cubicBezTo>
                <a:cubicBezTo>
                  <a:pt x="291859" y="1001281"/>
                  <a:pt x="285325" y="980746"/>
                  <a:pt x="278479" y="960520"/>
                </a:cubicBezTo>
                <a:cubicBezTo>
                  <a:pt x="277858" y="958654"/>
                  <a:pt x="274746" y="956787"/>
                  <a:pt x="272256" y="955853"/>
                </a:cubicBezTo>
                <a:cubicBezTo>
                  <a:pt x="248921" y="949009"/>
                  <a:pt x="225894" y="939673"/>
                  <a:pt x="201937" y="935940"/>
                </a:cubicBezTo>
                <a:cubicBezTo>
                  <a:pt x="159932" y="929094"/>
                  <a:pt x="134106" y="907003"/>
                  <a:pt x="125083" y="865619"/>
                </a:cubicBezTo>
                <a:cubicBezTo>
                  <a:pt x="121972" y="851307"/>
                  <a:pt x="118548" y="836994"/>
                  <a:pt x="115436" y="822682"/>
                </a:cubicBezTo>
                <a:cubicBezTo>
                  <a:pt x="114815" y="819570"/>
                  <a:pt x="114815" y="816146"/>
                  <a:pt x="114191" y="810547"/>
                </a:cubicBezTo>
                <a:cubicBezTo>
                  <a:pt x="131306" y="825482"/>
                  <a:pt x="149040" y="831394"/>
                  <a:pt x="169266" y="832950"/>
                </a:cubicBezTo>
                <a:cubicBezTo>
                  <a:pt x="201314" y="835751"/>
                  <a:pt x="226207" y="850373"/>
                  <a:pt x="242698" y="878688"/>
                </a:cubicBezTo>
                <a:cubicBezTo>
                  <a:pt x="248608" y="888957"/>
                  <a:pt x="254520" y="899225"/>
                  <a:pt x="261677" y="909181"/>
                </a:cubicBezTo>
                <a:cubicBezTo>
                  <a:pt x="255455" y="890823"/>
                  <a:pt x="249853" y="872155"/>
                  <a:pt x="243009" y="854108"/>
                </a:cubicBezTo>
                <a:cubicBezTo>
                  <a:pt x="241764" y="850997"/>
                  <a:pt x="236786" y="849441"/>
                  <a:pt x="233675" y="846951"/>
                </a:cubicBezTo>
                <a:cubicBezTo>
                  <a:pt x="215939" y="834193"/>
                  <a:pt x="196647" y="826104"/>
                  <a:pt x="174867" y="823614"/>
                </a:cubicBezTo>
                <a:cubicBezTo>
                  <a:pt x="128816" y="818325"/>
                  <a:pt x="99568" y="793122"/>
                  <a:pt x="88055" y="747694"/>
                </a:cubicBezTo>
                <a:cubicBezTo>
                  <a:pt x="84322" y="732137"/>
                  <a:pt x="80898" y="716578"/>
                  <a:pt x="77476" y="702266"/>
                </a:cubicBezTo>
                <a:cubicBezTo>
                  <a:pt x="96457" y="708489"/>
                  <a:pt x="115125" y="714401"/>
                  <a:pt x="134106" y="720313"/>
                </a:cubicBezTo>
                <a:cubicBezTo>
                  <a:pt x="173933" y="732759"/>
                  <a:pt x="201003" y="759518"/>
                  <a:pt x="219982" y="795611"/>
                </a:cubicBezTo>
                <a:cubicBezTo>
                  <a:pt x="221851" y="799034"/>
                  <a:pt x="223406" y="802145"/>
                  <a:pt x="226829" y="804946"/>
                </a:cubicBezTo>
                <a:cubicBezTo>
                  <a:pt x="220606" y="786899"/>
                  <a:pt x="214383" y="768852"/>
                  <a:pt x="207848" y="750805"/>
                </a:cubicBezTo>
                <a:cubicBezTo>
                  <a:pt x="206915" y="748628"/>
                  <a:pt x="204425" y="746762"/>
                  <a:pt x="202248" y="744893"/>
                </a:cubicBezTo>
                <a:cubicBezTo>
                  <a:pt x="198513" y="742093"/>
                  <a:pt x="194780" y="739605"/>
                  <a:pt x="191046" y="737115"/>
                </a:cubicBezTo>
                <a:cubicBezTo>
                  <a:pt x="145618" y="706312"/>
                  <a:pt x="127571" y="664306"/>
                  <a:pt x="138773" y="610166"/>
                </a:cubicBezTo>
                <a:cubicBezTo>
                  <a:pt x="141885" y="594920"/>
                  <a:pt x="145307" y="579674"/>
                  <a:pt x="148729" y="563493"/>
                </a:cubicBezTo>
                <a:close/>
                <a:moveTo>
                  <a:pt x="605187" y="473881"/>
                </a:moveTo>
                <a:cubicBezTo>
                  <a:pt x="608922" y="479171"/>
                  <a:pt x="610477" y="482283"/>
                  <a:pt x="612965" y="485081"/>
                </a:cubicBezTo>
                <a:cubicBezTo>
                  <a:pt x="626345" y="500329"/>
                  <a:pt x="640659" y="514952"/>
                  <a:pt x="660261" y="522109"/>
                </a:cubicBezTo>
                <a:cubicBezTo>
                  <a:pt x="712535" y="541090"/>
                  <a:pt x="741161" y="578740"/>
                  <a:pt x="751117" y="632878"/>
                </a:cubicBezTo>
                <a:cubicBezTo>
                  <a:pt x="757029" y="663994"/>
                  <a:pt x="760451" y="695110"/>
                  <a:pt x="758585" y="726536"/>
                </a:cubicBezTo>
                <a:cubicBezTo>
                  <a:pt x="758896" y="729335"/>
                  <a:pt x="758585" y="731514"/>
                  <a:pt x="758274" y="735247"/>
                </a:cubicBezTo>
                <a:cubicBezTo>
                  <a:pt x="754852" y="732447"/>
                  <a:pt x="752984" y="730580"/>
                  <a:pt x="750806" y="729024"/>
                </a:cubicBezTo>
                <a:cubicBezTo>
                  <a:pt x="729959" y="714400"/>
                  <a:pt x="709422" y="699466"/>
                  <a:pt x="687953" y="685463"/>
                </a:cubicBezTo>
                <a:cubicBezTo>
                  <a:pt x="675818" y="677374"/>
                  <a:pt x="662128" y="671462"/>
                  <a:pt x="649372" y="663994"/>
                </a:cubicBezTo>
                <a:cubicBezTo>
                  <a:pt x="619190" y="645947"/>
                  <a:pt x="601454" y="619811"/>
                  <a:pt x="598342" y="584339"/>
                </a:cubicBezTo>
                <a:cubicBezTo>
                  <a:pt x="594920" y="548245"/>
                  <a:pt x="600209" y="512775"/>
                  <a:pt x="605187" y="473881"/>
                </a:cubicBezTo>
                <a:close/>
                <a:moveTo>
                  <a:pt x="927539" y="469837"/>
                </a:moveTo>
                <a:cubicBezTo>
                  <a:pt x="931584" y="507797"/>
                  <a:pt x="938429" y="545757"/>
                  <a:pt x="932829" y="584030"/>
                </a:cubicBezTo>
                <a:cubicBezTo>
                  <a:pt x="928784" y="612032"/>
                  <a:pt x="914783" y="634746"/>
                  <a:pt x="890824" y="650305"/>
                </a:cubicBezTo>
                <a:cubicBezTo>
                  <a:pt x="876823" y="659639"/>
                  <a:pt x="861264" y="666484"/>
                  <a:pt x="847573" y="675820"/>
                </a:cubicBezTo>
                <a:cubicBezTo>
                  <a:pt x="824860" y="690753"/>
                  <a:pt x="803080" y="706933"/>
                  <a:pt x="780988" y="722803"/>
                </a:cubicBezTo>
                <a:cubicBezTo>
                  <a:pt x="779743" y="723735"/>
                  <a:pt x="778498" y="724980"/>
                  <a:pt x="776942" y="725914"/>
                </a:cubicBezTo>
                <a:cubicBezTo>
                  <a:pt x="775697" y="725604"/>
                  <a:pt x="774765" y="725604"/>
                  <a:pt x="773520" y="725291"/>
                </a:cubicBezTo>
                <a:cubicBezTo>
                  <a:pt x="774454" y="701956"/>
                  <a:pt x="774454" y="678618"/>
                  <a:pt x="776942" y="655594"/>
                </a:cubicBezTo>
                <a:cubicBezTo>
                  <a:pt x="779121" y="636615"/>
                  <a:pt x="784099" y="617944"/>
                  <a:pt x="789077" y="599276"/>
                </a:cubicBezTo>
                <a:cubicBezTo>
                  <a:pt x="798100" y="565049"/>
                  <a:pt x="818637" y="539534"/>
                  <a:pt x="850374" y="524911"/>
                </a:cubicBezTo>
                <a:cubicBezTo>
                  <a:pt x="879000" y="511842"/>
                  <a:pt x="905447" y="496285"/>
                  <a:pt x="924738" y="470458"/>
                </a:cubicBezTo>
                <a:cubicBezTo>
                  <a:pt x="925049" y="470148"/>
                  <a:pt x="925983" y="470148"/>
                  <a:pt x="927539" y="469837"/>
                </a:cubicBezTo>
                <a:close/>
                <a:moveTo>
                  <a:pt x="606743" y="311149"/>
                </a:moveTo>
                <a:cubicBezTo>
                  <a:pt x="620744" y="331373"/>
                  <a:pt x="637235" y="347553"/>
                  <a:pt x="659328" y="357200"/>
                </a:cubicBezTo>
                <a:cubicBezTo>
                  <a:pt x="663371" y="359066"/>
                  <a:pt x="667728" y="360933"/>
                  <a:pt x="671773" y="362799"/>
                </a:cubicBezTo>
                <a:cubicBezTo>
                  <a:pt x="711289" y="379914"/>
                  <a:pt x="736182" y="408850"/>
                  <a:pt x="746761" y="451167"/>
                </a:cubicBezTo>
                <a:cubicBezTo>
                  <a:pt x="755471" y="486015"/>
                  <a:pt x="761073" y="520864"/>
                  <a:pt x="759206" y="556957"/>
                </a:cubicBezTo>
                <a:cubicBezTo>
                  <a:pt x="758895" y="561003"/>
                  <a:pt x="758585" y="565047"/>
                  <a:pt x="757961" y="570337"/>
                </a:cubicBezTo>
                <a:cubicBezTo>
                  <a:pt x="755161" y="567848"/>
                  <a:pt x="753294" y="566292"/>
                  <a:pt x="751428" y="565047"/>
                </a:cubicBezTo>
                <a:cubicBezTo>
                  <a:pt x="730891" y="550424"/>
                  <a:pt x="710667" y="535799"/>
                  <a:pt x="689820" y="521798"/>
                </a:cubicBezTo>
                <a:cubicBezTo>
                  <a:pt x="677685" y="513707"/>
                  <a:pt x="663995" y="507795"/>
                  <a:pt x="651236" y="500640"/>
                </a:cubicBezTo>
                <a:cubicBezTo>
                  <a:pt x="618878" y="481970"/>
                  <a:pt x="598965" y="454278"/>
                  <a:pt x="598654" y="416629"/>
                </a:cubicBezTo>
                <a:cubicBezTo>
                  <a:pt x="598341" y="382402"/>
                  <a:pt x="602697" y="348487"/>
                  <a:pt x="604877" y="314260"/>
                </a:cubicBezTo>
                <a:cubicBezTo>
                  <a:pt x="605187" y="313326"/>
                  <a:pt x="606120" y="312394"/>
                  <a:pt x="606743" y="311149"/>
                </a:cubicBezTo>
                <a:close/>
                <a:moveTo>
                  <a:pt x="930029" y="304927"/>
                </a:moveTo>
                <a:cubicBezTo>
                  <a:pt x="931272" y="342265"/>
                  <a:pt x="934072" y="378359"/>
                  <a:pt x="933140" y="414140"/>
                </a:cubicBezTo>
                <a:cubicBezTo>
                  <a:pt x="932517" y="443078"/>
                  <a:pt x="918205" y="466724"/>
                  <a:pt x="894557" y="484149"/>
                </a:cubicBezTo>
                <a:cubicBezTo>
                  <a:pt x="888023" y="488816"/>
                  <a:pt x="881488" y="493484"/>
                  <a:pt x="874333" y="497216"/>
                </a:cubicBezTo>
                <a:cubicBezTo>
                  <a:pt x="840106" y="515887"/>
                  <a:pt x="804946" y="533310"/>
                  <a:pt x="776010" y="563805"/>
                </a:cubicBezTo>
                <a:cubicBezTo>
                  <a:pt x="775076" y="556336"/>
                  <a:pt x="774452" y="551357"/>
                  <a:pt x="774141" y="546379"/>
                </a:cubicBezTo>
                <a:cubicBezTo>
                  <a:pt x="772586" y="505929"/>
                  <a:pt x="778809" y="466413"/>
                  <a:pt x="791256" y="427830"/>
                </a:cubicBezTo>
                <a:cubicBezTo>
                  <a:pt x="801522" y="396716"/>
                  <a:pt x="821748" y="374313"/>
                  <a:pt x="850685" y="360933"/>
                </a:cubicBezTo>
                <a:cubicBezTo>
                  <a:pt x="879000" y="347865"/>
                  <a:pt x="905136" y="332618"/>
                  <a:pt x="924117" y="307104"/>
                </a:cubicBezTo>
                <a:cubicBezTo>
                  <a:pt x="924738" y="306793"/>
                  <a:pt x="925983" y="306482"/>
                  <a:pt x="930029" y="304927"/>
                </a:cubicBezTo>
                <a:close/>
                <a:moveTo>
                  <a:pt x="602386" y="148730"/>
                </a:moveTo>
                <a:cubicBezTo>
                  <a:pt x="619500" y="169577"/>
                  <a:pt x="641280" y="182644"/>
                  <a:pt x="663062" y="196337"/>
                </a:cubicBezTo>
                <a:cubicBezTo>
                  <a:pt x="716578" y="230562"/>
                  <a:pt x="742093" y="282212"/>
                  <a:pt x="750495" y="343199"/>
                </a:cubicBezTo>
                <a:cubicBezTo>
                  <a:pt x="753606" y="366847"/>
                  <a:pt x="753917" y="390804"/>
                  <a:pt x="755473" y="414762"/>
                </a:cubicBezTo>
                <a:cubicBezTo>
                  <a:pt x="754228" y="415075"/>
                  <a:pt x="752672" y="415386"/>
                  <a:pt x="751116" y="415697"/>
                </a:cubicBezTo>
                <a:cubicBezTo>
                  <a:pt x="730580" y="383649"/>
                  <a:pt x="701022" y="363423"/>
                  <a:pt x="667418" y="346621"/>
                </a:cubicBezTo>
                <a:cubicBezTo>
                  <a:pt x="619500" y="322975"/>
                  <a:pt x="595542" y="282836"/>
                  <a:pt x="596163" y="229317"/>
                </a:cubicBezTo>
                <a:cubicBezTo>
                  <a:pt x="596476" y="202559"/>
                  <a:pt x="599275" y="175800"/>
                  <a:pt x="602386" y="148730"/>
                </a:cubicBezTo>
                <a:close/>
                <a:moveTo>
                  <a:pt x="925671" y="140018"/>
                </a:moveTo>
                <a:cubicBezTo>
                  <a:pt x="926605" y="148107"/>
                  <a:pt x="927227" y="153708"/>
                  <a:pt x="927539" y="159309"/>
                </a:cubicBezTo>
                <a:cubicBezTo>
                  <a:pt x="928783" y="180157"/>
                  <a:pt x="930962" y="201002"/>
                  <a:pt x="931272" y="221850"/>
                </a:cubicBezTo>
                <a:cubicBezTo>
                  <a:pt x="932207" y="276924"/>
                  <a:pt x="907003" y="316751"/>
                  <a:pt x="857840" y="341020"/>
                </a:cubicBezTo>
                <a:cubicBezTo>
                  <a:pt x="834194" y="352844"/>
                  <a:pt x="811791" y="365603"/>
                  <a:pt x="794055" y="385827"/>
                </a:cubicBezTo>
                <a:cubicBezTo>
                  <a:pt x="788454" y="393294"/>
                  <a:pt x="782544" y="401073"/>
                  <a:pt x="774452" y="410718"/>
                </a:cubicBezTo>
                <a:cubicBezTo>
                  <a:pt x="772275" y="356267"/>
                  <a:pt x="777253" y="306172"/>
                  <a:pt x="801212" y="259188"/>
                </a:cubicBezTo>
                <a:cubicBezTo>
                  <a:pt x="816147" y="229941"/>
                  <a:pt x="837306" y="205982"/>
                  <a:pt x="865308" y="188868"/>
                </a:cubicBezTo>
                <a:cubicBezTo>
                  <a:pt x="886779" y="175801"/>
                  <a:pt x="907624" y="162110"/>
                  <a:pt x="925671" y="140018"/>
                </a:cubicBezTo>
                <a:close/>
                <a:moveTo>
                  <a:pt x="754851" y="0"/>
                </a:moveTo>
                <a:cubicBezTo>
                  <a:pt x="759518" y="4978"/>
                  <a:pt x="762940" y="8402"/>
                  <a:pt x="766053" y="12135"/>
                </a:cubicBezTo>
                <a:cubicBezTo>
                  <a:pt x="790945" y="40139"/>
                  <a:pt x="809613" y="71564"/>
                  <a:pt x="820816" y="107657"/>
                </a:cubicBezTo>
                <a:cubicBezTo>
                  <a:pt x="829528" y="135351"/>
                  <a:pt x="827973" y="161797"/>
                  <a:pt x="816459" y="188557"/>
                </a:cubicBezTo>
                <a:cubicBezTo>
                  <a:pt x="803390" y="218738"/>
                  <a:pt x="785656" y="245498"/>
                  <a:pt x="765430" y="271323"/>
                </a:cubicBezTo>
                <a:cubicBezTo>
                  <a:pt x="762629" y="274745"/>
                  <a:pt x="760452" y="279723"/>
                  <a:pt x="760763" y="284080"/>
                </a:cubicBezTo>
                <a:cubicBezTo>
                  <a:pt x="766053" y="513087"/>
                  <a:pt x="769786" y="742094"/>
                  <a:pt x="764808" y="971101"/>
                </a:cubicBezTo>
                <a:cubicBezTo>
                  <a:pt x="762008" y="1109874"/>
                  <a:pt x="756717" y="1248647"/>
                  <a:pt x="749873" y="1387110"/>
                </a:cubicBezTo>
                <a:cubicBezTo>
                  <a:pt x="740226" y="1582200"/>
                  <a:pt x="708801" y="1773869"/>
                  <a:pt x="653105" y="1961492"/>
                </a:cubicBezTo>
                <a:cubicBezTo>
                  <a:pt x="645014" y="1989185"/>
                  <a:pt x="643147" y="2018433"/>
                  <a:pt x="637235" y="2047059"/>
                </a:cubicBezTo>
                <a:cubicBezTo>
                  <a:pt x="625101" y="2105555"/>
                  <a:pt x="609854" y="2163739"/>
                  <a:pt x="577806" y="2214147"/>
                </a:cubicBezTo>
                <a:cubicBezTo>
                  <a:pt x="546069" y="2264553"/>
                  <a:pt x="523976" y="2319004"/>
                  <a:pt x="498773" y="2372212"/>
                </a:cubicBezTo>
                <a:cubicBezTo>
                  <a:pt x="497217" y="2375634"/>
                  <a:pt x="495040" y="2379367"/>
                  <a:pt x="492239" y="2382167"/>
                </a:cubicBezTo>
                <a:cubicBezTo>
                  <a:pt x="582163" y="2179609"/>
                  <a:pt x="630702" y="1966782"/>
                  <a:pt x="659639" y="1748665"/>
                </a:cubicBezTo>
                <a:cubicBezTo>
                  <a:pt x="659639" y="1779159"/>
                  <a:pt x="660260" y="1809962"/>
                  <a:pt x="659328" y="1840455"/>
                </a:cubicBezTo>
                <a:cubicBezTo>
                  <a:pt x="658705" y="1871260"/>
                  <a:pt x="656527" y="1901752"/>
                  <a:pt x="655906" y="1932866"/>
                </a:cubicBezTo>
                <a:cubicBezTo>
                  <a:pt x="657772" y="1926022"/>
                  <a:pt x="659949" y="1919176"/>
                  <a:pt x="661816" y="1912331"/>
                </a:cubicBezTo>
                <a:cubicBezTo>
                  <a:pt x="702889" y="1763601"/>
                  <a:pt x="730581" y="1612693"/>
                  <a:pt x="739915" y="1458673"/>
                </a:cubicBezTo>
                <a:cubicBezTo>
                  <a:pt x="747694" y="1331414"/>
                  <a:pt x="752674" y="1203841"/>
                  <a:pt x="758586" y="1076270"/>
                </a:cubicBezTo>
                <a:cubicBezTo>
                  <a:pt x="758896" y="1071291"/>
                  <a:pt x="758586" y="1066624"/>
                  <a:pt x="758586" y="1058534"/>
                </a:cubicBezTo>
                <a:cubicBezTo>
                  <a:pt x="757341" y="1063202"/>
                  <a:pt x="756717" y="1065068"/>
                  <a:pt x="755785" y="1067869"/>
                </a:cubicBezTo>
                <a:cubicBezTo>
                  <a:pt x="747694" y="1061022"/>
                  <a:pt x="740226" y="1053244"/>
                  <a:pt x="731826" y="1047955"/>
                </a:cubicBezTo>
                <a:cubicBezTo>
                  <a:pt x="711600" y="1034886"/>
                  <a:pt x="691687" y="1020574"/>
                  <a:pt x="669907" y="1010617"/>
                </a:cubicBezTo>
                <a:cubicBezTo>
                  <a:pt x="612032" y="983857"/>
                  <a:pt x="589630" y="939364"/>
                  <a:pt x="596164" y="877445"/>
                </a:cubicBezTo>
                <a:cubicBezTo>
                  <a:pt x="598654" y="855663"/>
                  <a:pt x="600209" y="833884"/>
                  <a:pt x="602387" y="810236"/>
                </a:cubicBezTo>
                <a:cubicBezTo>
                  <a:pt x="605187" y="812415"/>
                  <a:pt x="606432" y="813347"/>
                  <a:pt x="607365" y="814281"/>
                </a:cubicBezTo>
                <a:cubicBezTo>
                  <a:pt x="624479" y="835750"/>
                  <a:pt x="645637" y="851307"/>
                  <a:pt x="671152" y="861886"/>
                </a:cubicBezTo>
                <a:cubicBezTo>
                  <a:pt x="701021" y="874021"/>
                  <a:pt x="724980" y="893936"/>
                  <a:pt x="736493" y="925050"/>
                </a:cubicBezTo>
                <a:cubicBezTo>
                  <a:pt x="743338" y="943408"/>
                  <a:pt x="748007" y="962389"/>
                  <a:pt x="752050" y="981369"/>
                </a:cubicBezTo>
                <a:cubicBezTo>
                  <a:pt x="755162" y="995992"/>
                  <a:pt x="756096" y="1010928"/>
                  <a:pt x="758896" y="1026174"/>
                </a:cubicBezTo>
                <a:cubicBezTo>
                  <a:pt x="759207" y="1023373"/>
                  <a:pt x="759829" y="1020574"/>
                  <a:pt x="759829" y="1017774"/>
                </a:cubicBezTo>
                <a:cubicBezTo>
                  <a:pt x="760141" y="860020"/>
                  <a:pt x="760763" y="702268"/>
                  <a:pt x="760141" y="544824"/>
                </a:cubicBezTo>
                <a:cubicBezTo>
                  <a:pt x="759829" y="457701"/>
                  <a:pt x="757341" y="370891"/>
                  <a:pt x="756096" y="283769"/>
                </a:cubicBezTo>
                <a:cubicBezTo>
                  <a:pt x="756096" y="273500"/>
                  <a:pt x="752674" y="265722"/>
                  <a:pt x="746762" y="257009"/>
                </a:cubicBezTo>
                <a:cubicBezTo>
                  <a:pt x="733382" y="238030"/>
                  <a:pt x="720313" y="218428"/>
                  <a:pt x="709734" y="197580"/>
                </a:cubicBezTo>
                <a:cubicBezTo>
                  <a:pt x="694487" y="168020"/>
                  <a:pt x="692932" y="136596"/>
                  <a:pt x="702889" y="104858"/>
                </a:cubicBezTo>
                <a:cubicBezTo>
                  <a:pt x="713779" y="68765"/>
                  <a:pt x="731515" y="35783"/>
                  <a:pt x="752361" y="4667"/>
                </a:cubicBezTo>
                <a:cubicBezTo>
                  <a:pt x="752984" y="3422"/>
                  <a:pt x="753606" y="2177"/>
                  <a:pt x="754851" y="0"/>
                </a:cubicBezTo>
                <a:close/>
              </a:path>
            </a:pathLst>
          </a:custGeom>
          <a:solidFill>
            <a:schemeClr val="accent2"/>
          </a:solidFill>
          <a:ln w="1646" cap="flat">
            <a:noFill/>
            <a:prstDash val="solid"/>
            <a:miter/>
          </a:ln>
        </p:spPr>
        <p:txBody>
          <a:bodyPr wrap="square" rtlCol="0" anchor="ctr">
            <a:noAutofit/>
          </a:bodyPr>
          <a:lstStyle/>
          <a:p>
            <a:endParaRPr lang="en-US"/>
          </a:p>
        </p:txBody>
      </p:sp>
      <p:cxnSp>
        <p:nvCxnSpPr>
          <p:cNvPr id="4" name="Straight Connector 3">
            <a:extLst>
              <a:ext uri="{FF2B5EF4-FFF2-40B4-BE49-F238E27FC236}">
                <a16:creationId xmlns:a16="http://schemas.microsoft.com/office/drawing/2014/main" id="{2B98C1FD-EEA5-4DC5-B669-7E93CE69731E}"/>
              </a:ext>
            </a:extLst>
          </p:cNvPr>
          <p:cNvCxnSpPr>
            <a:cxnSpLocks/>
          </p:cNvCxnSpPr>
          <p:nvPr userDrawn="1"/>
        </p:nvCxnSpPr>
        <p:spPr>
          <a:xfrm>
            <a:off x="0" y="6730423"/>
            <a:ext cx="11658239"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Text Placeholder 9">
            <a:extLst>
              <a:ext uri="{FF2B5EF4-FFF2-40B4-BE49-F238E27FC236}">
                <a16:creationId xmlns:a16="http://schemas.microsoft.com/office/drawing/2014/main" id="{E11D7284-0C10-4CBD-8BFF-B8CDBFA248E9}"/>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accent5"/>
                </a:solidFill>
                <a:latin typeface="+mj-lt"/>
                <a:cs typeface="Arial" pitchFamily="34" charset="0"/>
              </a:defRPr>
            </a:lvl1pPr>
          </a:lstStyle>
          <a:p>
            <a:pPr lvl="0"/>
            <a:r>
              <a:rPr lang="en-US" altLang="ko-KR" dirty="0"/>
              <a:t>BASIC LAYOUT</a:t>
            </a:r>
          </a:p>
        </p:txBody>
      </p:sp>
      <p:sp>
        <p:nvSpPr>
          <p:cNvPr id="6" name="Picture Placeholder 2">
            <a:extLst>
              <a:ext uri="{FF2B5EF4-FFF2-40B4-BE49-F238E27FC236}">
                <a16:creationId xmlns:a16="http://schemas.microsoft.com/office/drawing/2014/main" id="{F477D216-CDD6-41E4-9899-16DEE8ACAF66}"/>
              </a:ext>
            </a:extLst>
          </p:cNvPr>
          <p:cNvSpPr>
            <a:spLocks noGrp="1"/>
          </p:cNvSpPr>
          <p:nvPr>
            <p:ph type="pic" idx="14" hasCustomPrompt="1"/>
          </p:nvPr>
        </p:nvSpPr>
        <p:spPr>
          <a:xfrm>
            <a:off x="2771774" y="3869996"/>
            <a:ext cx="2105025" cy="22321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a:extLst>
              <a:ext uri="{FF2B5EF4-FFF2-40B4-BE49-F238E27FC236}">
                <a16:creationId xmlns:a16="http://schemas.microsoft.com/office/drawing/2014/main" id="{06D4BF99-141B-40C6-95E5-8DCF27BF1791}"/>
              </a:ext>
            </a:extLst>
          </p:cNvPr>
          <p:cNvSpPr>
            <a:spLocks noGrp="1"/>
          </p:cNvSpPr>
          <p:nvPr>
            <p:ph type="pic" idx="15" hasCustomPrompt="1"/>
          </p:nvPr>
        </p:nvSpPr>
        <p:spPr>
          <a:xfrm>
            <a:off x="7315199" y="1501549"/>
            <a:ext cx="2105025" cy="22321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a:extLst>
              <a:ext uri="{FF2B5EF4-FFF2-40B4-BE49-F238E27FC236}">
                <a16:creationId xmlns:a16="http://schemas.microsoft.com/office/drawing/2014/main" id="{DF01C12B-3542-494E-B196-A13A0794C439}"/>
              </a:ext>
            </a:extLst>
          </p:cNvPr>
          <p:cNvSpPr>
            <a:spLocks noGrp="1"/>
          </p:cNvSpPr>
          <p:nvPr>
            <p:ph type="pic" idx="16" hasCustomPrompt="1"/>
          </p:nvPr>
        </p:nvSpPr>
        <p:spPr>
          <a:xfrm>
            <a:off x="5043487" y="1501549"/>
            <a:ext cx="2105025" cy="22321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6369485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5_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accent5"/>
                </a:solidFill>
                <a:latin typeface="+mj-lt"/>
                <a:cs typeface="Arial" pitchFamily="34" charset="0"/>
              </a:defRPr>
            </a:lvl1pPr>
          </a:lstStyle>
          <a:p>
            <a:pPr lvl="0"/>
            <a:r>
              <a:rPr lang="en-US" altLang="ko-KR" dirty="0"/>
              <a:t>BASIC LAYOUT</a:t>
            </a:r>
          </a:p>
        </p:txBody>
      </p:sp>
      <p:sp>
        <p:nvSpPr>
          <p:cNvPr id="33" name="Freeform: Shape 32">
            <a:extLst>
              <a:ext uri="{FF2B5EF4-FFF2-40B4-BE49-F238E27FC236}">
                <a16:creationId xmlns:a16="http://schemas.microsoft.com/office/drawing/2014/main" id="{73EBCB34-CFB6-441C-B7A5-E48CF6F694F9}"/>
              </a:ext>
            </a:extLst>
          </p:cNvPr>
          <p:cNvSpPr/>
          <p:nvPr/>
        </p:nvSpPr>
        <p:spPr>
          <a:xfrm>
            <a:off x="11080433" y="4475833"/>
            <a:ext cx="935662" cy="2382167"/>
          </a:xfrm>
          <a:custGeom>
            <a:avLst/>
            <a:gdLst>
              <a:gd name="connsiteX0" fmla="*/ 479172 w 935662"/>
              <a:gd name="connsiteY0" fmla="*/ 1200107 h 2382167"/>
              <a:gd name="connsiteX1" fmla="*/ 483528 w 935662"/>
              <a:gd name="connsiteY1" fmla="*/ 1206953 h 2382167"/>
              <a:gd name="connsiteX2" fmla="*/ 505621 w 935662"/>
              <a:gd name="connsiteY2" fmla="*/ 1267938 h 2382167"/>
              <a:gd name="connsiteX3" fmla="*/ 488506 w 935662"/>
              <a:gd name="connsiteY3" fmla="*/ 1337946 h 2382167"/>
              <a:gd name="connsiteX4" fmla="*/ 459258 w 935662"/>
              <a:gd name="connsiteY4" fmla="*/ 1367817 h 2382167"/>
              <a:gd name="connsiteX5" fmla="*/ 426586 w 935662"/>
              <a:gd name="connsiteY5" fmla="*/ 1407956 h 2382167"/>
              <a:gd name="connsiteX6" fmla="*/ 411339 w 935662"/>
              <a:gd name="connsiteY6" fmla="*/ 1343547 h 2382167"/>
              <a:gd name="connsiteX7" fmla="*/ 410718 w 935662"/>
              <a:gd name="connsiteY7" fmla="*/ 1320523 h 2382167"/>
              <a:gd name="connsiteX8" fmla="*/ 441521 w 935662"/>
              <a:gd name="connsiteY8" fmla="*/ 1251136 h 2382167"/>
              <a:gd name="connsiteX9" fmla="*/ 479172 w 935662"/>
              <a:gd name="connsiteY9" fmla="*/ 1200107 h 2382167"/>
              <a:gd name="connsiteX10" fmla="*/ 0 w 935662"/>
              <a:gd name="connsiteY10" fmla="*/ 1198862 h 2382167"/>
              <a:gd name="connsiteX11" fmla="*/ 42006 w 935662"/>
              <a:gd name="connsiteY11" fmla="*/ 1234334 h 2382167"/>
              <a:gd name="connsiteX12" fmla="*/ 252032 w 935662"/>
              <a:gd name="connsiteY12" fmla="*/ 1450894 h 2382167"/>
              <a:gd name="connsiteX13" fmla="*/ 439968 w 935662"/>
              <a:gd name="connsiteY13" fmla="*/ 1844810 h 2382167"/>
              <a:gd name="connsiteX14" fmla="*/ 444325 w 935662"/>
              <a:gd name="connsiteY14" fmla="*/ 1865036 h 2382167"/>
              <a:gd name="connsiteX15" fmla="*/ 444012 w 935662"/>
              <a:gd name="connsiteY15" fmla="*/ 1865347 h 2382167"/>
              <a:gd name="connsiteX16" fmla="*/ 395473 w 935662"/>
              <a:gd name="connsiteY16" fmla="*/ 1757687 h 2382167"/>
              <a:gd name="connsiteX17" fmla="*/ 251722 w 935662"/>
              <a:gd name="connsiteY17" fmla="*/ 1529304 h 2382167"/>
              <a:gd name="connsiteX18" fmla="*/ 4356 w 935662"/>
              <a:gd name="connsiteY18" fmla="*/ 1207575 h 2382167"/>
              <a:gd name="connsiteX19" fmla="*/ 0 w 935662"/>
              <a:gd name="connsiteY19" fmla="*/ 1198862 h 2382167"/>
              <a:gd name="connsiteX20" fmla="*/ 440901 w 935662"/>
              <a:gd name="connsiteY20" fmla="*/ 1077825 h 2382167"/>
              <a:gd name="connsiteX21" fmla="*/ 471394 w 935662"/>
              <a:gd name="connsiteY21" fmla="*/ 1163081 h 2382167"/>
              <a:gd name="connsiteX22" fmla="*/ 455836 w 935662"/>
              <a:gd name="connsiteY22" fmla="*/ 1213797 h 2382167"/>
              <a:gd name="connsiteX23" fmla="*/ 431256 w 935662"/>
              <a:gd name="connsiteY23" fmla="*/ 1240868 h 2382167"/>
              <a:gd name="connsiteX24" fmla="*/ 392671 w 935662"/>
              <a:gd name="connsiteY24" fmla="*/ 1288785 h 2382167"/>
              <a:gd name="connsiteX25" fmla="*/ 376180 w 935662"/>
              <a:gd name="connsiteY25" fmla="*/ 1183616 h 2382167"/>
              <a:gd name="connsiteX26" fmla="*/ 401073 w 935662"/>
              <a:gd name="connsiteY26" fmla="*/ 1135388 h 2382167"/>
              <a:gd name="connsiteX27" fmla="*/ 440901 w 935662"/>
              <a:gd name="connsiteY27" fmla="*/ 1077825 h 2382167"/>
              <a:gd name="connsiteX28" fmla="*/ 925984 w 935662"/>
              <a:gd name="connsiteY28" fmla="*/ 976078 h 2382167"/>
              <a:gd name="connsiteX29" fmla="*/ 930028 w 935662"/>
              <a:gd name="connsiteY29" fmla="*/ 1017460 h 2382167"/>
              <a:gd name="connsiteX30" fmla="*/ 929406 w 935662"/>
              <a:gd name="connsiteY30" fmla="*/ 1089648 h 2382167"/>
              <a:gd name="connsiteX31" fmla="*/ 883978 w 935662"/>
              <a:gd name="connsiteY31" fmla="*/ 1159347 h 2382167"/>
              <a:gd name="connsiteX32" fmla="*/ 862197 w 935662"/>
              <a:gd name="connsiteY32" fmla="*/ 1171792 h 2382167"/>
              <a:gd name="connsiteX33" fmla="*/ 768230 w 935662"/>
              <a:gd name="connsiteY33" fmla="*/ 1232777 h 2382167"/>
              <a:gd name="connsiteX34" fmla="*/ 774453 w 935662"/>
              <a:gd name="connsiteY34" fmla="*/ 1139744 h 2382167"/>
              <a:gd name="connsiteX35" fmla="*/ 777253 w 935662"/>
              <a:gd name="connsiteY35" fmla="*/ 1128542 h 2382167"/>
              <a:gd name="connsiteX36" fmla="*/ 869977 w 935662"/>
              <a:gd name="connsiteY36" fmla="*/ 1020884 h 2382167"/>
              <a:gd name="connsiteX37" fmla="*/ 916650 w 935662"/>
              <a:gd name="connsiteY37" fmla="*/ 986036 h 2382167"/>
              <a:gd name="connsiteX38" fmla="*/ 925984 w 935662"/>
              <a:gd name="connsiteY38" fmla="*/ 976078 h 2382167"/>
              <a:gd name="connsiteX39" fmla="*/ 602076 w 935662"/>
              <a:gd name="connsiteY39" fmla="*/ 975456 h 2382167"/>
              <a:gd name="connsiteX40" fmla="*/ 611099 w 935662"/>
              <a:gd name="connsiteY40" fmla="*/ 985725 h 2382167"/>
              <a:gd name="connsiteX41" fmla="*/ 653415 w 935662"/>
              <a:gd name="connsiteY41" fmla="*/ 1020573 h 2382167"/>
              <a:gd name="connsiteX42" fmla="*/ 748316 w 935662"/>
              <a:gd name="connsiteY42" fmla="*/ 1149701 h 2382167"/>
              <a:gd name="connsiteX43" fmla="*/ 750183 w 935662"/>
              <a:gd name="connsiteY43" fmla="*/ 1237756 h 2382167"/>
              <a:gd name="connsiteX44" fmla="*/ 666172 w 935662"/>
              <a:gd name="connsiteY44" fmla="*/ 1177704 h 2382167"/>
              <a:gd name="connsiteX45" fmla="*/ 661505 w 935662"/>
              <a:gd name="connsiteY45" fmla="*/ 1175214 h 2382167"/>
              <a:gd name="connsiteX46" fmla="*/ 593674 w 935662"/>
              <a:gd name="connsiteY46" fmla="*/ 1052621 h 2382167"/>
              <a:gd name="connsiteX47" fmla="*/ 602076 w 935662"/>
              <a:gd name="connsiteY47" fmla="*/ 975456 h 2382167"/>
              <a:gd name="connsiteX48" fmla="*/ 406363 w 935662"/>
              <a:gd name="connsiteY48" fmla="*/ 966743 h 2382167"/>
              <a:gd name="connsiteX49" fmla="*/ 436234 w 935662"/>
              <a:gd name="connsiteY49" fmla="*/ 1046709 h 2382167"/>
              <a:gd name="connsiteX50" fmla="*/ 416632 w 935662"/>
              <a:gd name="connsiteY50" fmla="*/ 1104271 h 2382167"/>
              <a:gd name="connsiteX51" fmla="*/ 381471 w 935662"/>
              <a:gd name="connsiteY51" fmla="*/ 1142855 h 2382167"/>
              <a:gd name="connsiteX52" fmla="*/ 358757 w 935662"/>
              <a:gd name="connsiteY52" fmla="*/ 1174903 h 2382167"/>
              <a:gd name="connsiteX53" fmla="*/ 341955 w 935662"/>
              <a:gd name="connsiteY53" fmla="*/ 1111428 h 2382167"/>
              <a:gd name="connsiteX54" fmla="*/ 340399 w 935662"/>
              <a:gd name="connsiteY54" fmla="*/ 1089647 h 2382167"/>
              <a:gd name="connsiteX55" fmla="*/ 370271 w 935662"/>
              <a:gd name="connsiteY55" fmla="*/ 1016838 h 2382167"/>
              <a:gd name="connsiteX56" fmla="*/ 406363 w 935662"/>
              <a:gd name="connsiteY56" fmla="*/ 966743 h 2382167"/>
              <a:gd name="connsiteX57" fmla="*/ 371203 w 935662"/>
              <a:gd name="connsiteY57" fmla="*/ 848818 h 2382167"/>
              <a:gd name="connsiteX58" fmla="*/ 394850 w 935662"/>
              <a:gd name="connsiteY58" fmla="*/ 909803 h 2382167"/>
              <a:gd name="connsiteX59" fmla="*/ 376492 w 935662"/>
              <a:gd name="connsiteY59" fmla="*/ 994748 h 2382167"/>
              <a:gd name="connsiteX60" fmla="*/ 319863 w 935662"/>
              <a:gd name="connsiteY60" fmla="*/ 1059778 h 2382167"/>
              <a:gd name="connsiteX61" fmla="*/ 306483 w 935662"/>
              <a:gd name="connsiteY61" fmla="*/ 1004704 h 2382167"/>
              <a:gd name="connsiteX62" fmla="*/ 304303 w 935662"/>
              <a:gd name="connsiteY62" fmla="*/ 985101 h 2382167"/>
              <a:gd name="connsiteX63" fmla="*/ 339776 w 935662"/>
              <a:gd name="connsiteY63" fmla="*/ 895802 h 2382167"/>
              <a:gd name="connsiteX64" fmla="*/ 365291 w 935662"/>
              <a:gd name="connsiteY64" fmla="*/ 860642 h 2382167"/>
              <a:gd name="connsiteX65" fmla="*/ 371203 w 935662"/>
              <a:gd name="connsiteY65" fmla="*/ 848818 h 2382167"/>
              <a:gd name="connsiteX66" fmla="*/ 925670 w 935662"/>
              <a:gd name="connsiteY66" fmla="*/ 804322 h 2382167"/>
              <a:gd name="connsiteX67" fmla="*/ 930027 w 935662"/>
              <a:gd name="connsiteY67" fmla="*/ 838549 h 2382167"/>
              <a:gd name="connsiteX68" fmla="*/ 931582 w 935662"/>
              <a:gd name="connsiteY68" fmla="*/ 913848 h 2382167"/>
              <a:gd name="connsiteX69" fmla="*/ 888021 w 935662"/>
              <a:gd name="connsiteY69" fmla="*/ 985722 h 2382167"/>
              <a:gd name="connsiteX70" fmla="*/ 871843 w 935662"/>
              <a:gd name="connsiteY70" fmla="*/ 995680 h 2382167"/>
              <a:gd name="connsiteX71" fmla="*/ 774141 w 935662"/>
              <a:gd name="connsiteY71" fmla="*/ 1062576 h 2382167"/>
              <a:gd name="connsiteX72" fmla="*/ 795610 w 935662"/>
              <a:gd name="connsiteY72" fmla="*/ 912603 h 2382167"/>
              <a:gd name="connsiteX73" fmla="*/ 852240 w 935662"/>
              <a:gd name="connsiteY73" fmla="*/ 857528 h 2382167"/>
              <a:gd name="connsiteX74" fmla="*/ 925670 w 935662"/>
              <a:gd name="connsiteY74" fmla="*/ 804322 h 2382167"/>
              <a:gd name="connsiteX75" fmla="*/ 334798 w 935662"/>
              <a:gd name="connsiteY75" fmla="*/ 734625 h 2382167"/>
              <a:gd name="connsiteX76" fmla="*/ 360625 w 935662"/>
              <a:gd name="connsiteY76" fmla="*/ 804323 h 2382167"/>
              <a:gd name="connsiteX77" fmla="*/ 343511 w 935662"/>
              <a:gd name="connsiteY77" fmla="*/ 877131 h 2382167"/>
              <a:gd name="connsiteX78" fmla="*/ 303060 w 935662"/>
              <a:gd name="connsiteY78" fmla="*/ 922248 h 2382167"/>
              <a:gd name="connsiteX79" fmla="*/ 286257 w 935662"/>
              <a:gd name="connsiteY79" fmla="*/ 947452 h 2382167"/>
              <a:gd name="connsiteX80" fmla="*/ 268521 w 935662"/>
              <a:gd name="connsiteY80" fmla="*/ 877755 h 2382167"/>
              <a:gd name="connsiteX81" fmla="*/ 307416 w 935662"/>
              <a:gd name="connsiteY81" fmla="*/ 778497 h 2382167"/>
              <a:gd name="connsiteX82" fmla="*/ 328886 w 935662"/>
              <a:gd name="connsiteY82" fmla="*/ 748005 h 2382167"/>
              <a:gd name="connsiteX83" fmla="*/ 334798 w 935662"/>
              <a:gd name="connsiteY83" fmla="*/ 734625 h 2382167"/>
              <a:gd name="connsiteX84" fmla="*/ 350355 w 935662"/>
              <a:gd name="connsiteY84" fmla="*/ 650927 h 2382167"/>
              <a:gd name="connsiteX85" fmla="*/ 403872 w 935662"/>
              <a:gd name="connsiteY85" fmla="*/ 737116 h 2382167"/>
              <a:gd name="connsiteX86" fmla="*/ 607677 w 935662"/>
              <a:gd name="connsiteY86" fmla="*/ 1171793 h 2382167"/>
              <a:gd name="connsiteX87" fmla="*/ 667105 w 935662"/>
              <a:gd name="connsiteY87" fmla="*/ 1614562 h 2382167"/>
              <a:gd name="connsiteX88" fmla="*/ 660261 w 935662"/>
              <a:gd name="connsiteY88" fmla="*/ 1715062 h 2382167"/>
              <a:gd name="connsiteX89" fmla="*/ 658082 w 935662"/>
              <a:gd name="connsiteY89" fmla="*/ 1725330 h 2382167"/>
              <a:gd name="connsiteX90" fmla="*/ 650925 w 935662"/>
              <a:gd name="connsiteY90" fmla="*/ 1643498 h 2382167"/>
              <a:gd name="connsiteX91" fmla="*/ 576250 w 935662"/>
              <a:gd name="connsiteY91" fmla="*/ 1287231 h 2382167"/>
              <a:gd name="connsiteX92" fmla="*/ 355333 w 935662"/>
              <a:gd name="connsiteY92" fmla="*/ 671151 h 2382167"/>
              <a:gd name="connsiteX93" fmla="*/ 350355 w 935662"/>
              <a:gd name="connsiteY93" fmla="*/ 650927 h 2382167"/>
              <a:gd name="connsiteX94" fmla="*/ 605500 w 935662"/>
              <a:gd name="connsiteY94" fmla="*/ 643770 h 2382167"/>
              <a:gd name="connsiteX95" fmla="*/ 614523 w 935662"/>
              <a:gd name="connsiteY95" fmla="*/ 653728 h 2382167"/>
              <a:gd name="connsiteX96" fmla="*/ 663684 w 935662"/>
              <a:gd name="connsiteY96" fmla="*/ 690132 h 2382167"/>
              <a:gd name="connsiteX97" fmla="*/ 704444 w 935662"/>
              <a:gd name="connsiteY97" fmla="*/ 713468 h 2382167"/>
              <a:gd name="connsiteX98" fmla="*/ 742405 w 935662"/>
              <a:gd name="connsiteY98" fmla="*/ 771030 h 2382167"/>
              <a:gd name="connsiteX99" fmla="*/ 757653 w 935662"/>
              <a:gd name="connsiteY99" fmla="*/ 892069 h 2382167"/>
              <a:gd name="connsiteX100" fmla="*/ 756718 w 935662"/>
              <a:gd name="connsiteY100" fmla="*/ 900469 h 2382167"/>
              <a:gd name="connsiteX101" fmla="*/ 751117 w 935662"/>
              <a:gd name="connsiteY101" fmla="*/ 895802 h 2382167"/>
              <a:gd name="connsiteX102" fmla="*/ 688887 w 935662"/>
              <a:gd name="connsiteY102" fmla="*/ 851930 h 2382167"/>
              <a:gd name="connsiteX103" fmla="*/ 666795 w 935662"/>
              <a:gd name="connsiteY103" fmla="*/ 840106 h 2382167"/>
              <a:gd name="connsiteX104" fmla="*/ 596787 w 935662"/>
              <a:gd name="connsiteY104" fmla="*/ 713157 h 2382167"/>
              <a:gd name="connsiteX105" fmla="*/ 603010 w 935662"/>
              <a:gd name="connsiteY105" fmla="*/ 644392 h 2382167"/>
              <a:gd name="connsiteX106" fmla="*/ 605500 w 935662"/>
              <a:gd name="connsiteY106" fmla="*/ 643770 h 2382167"/>
              <a:gd name="connsiteX107" fmla="*/ 926604 w 935662"/>
              <a:gd name="connsiteY107" fmla="*/ 634746 h 2382167"/>
              <a:gd name="connsiteX108" fmla="*/ 929094 w 935662"/>
              <a:gd name="connsiteY108" fmla="*/ 643148 h 2382167"/>
              <a:gd name="connsiteX109" fmla="*/ 935628 w 935662"/>
              <a:gd name="connsiteY109" fmla="*/ 729647 h 2382167"/>
              <a:gd name="connsiteX110" fmla="*/ 882732 w 935662"/>
              <a:gd name="connsiteY110" fmla="*/ 823303 h 2382167"/>
              <a:gd name="connsiteX111" fmla="*/ 857218 w 935662"/>
              <a:gd name="connsiteY111" fmla="*/ 837615 h 2382167"/>
              <a:gd name="connsiteX112" fmla="*/ 776942 w 935662"/>
              <a:gd name="connsiteY112" fmla="*/ 894245 h 2382167"/>
              <a:gd name="connsiteX113" fmla="*/ 790321 w 935662"/>
              <a:gd name="connsiteY113" fmla="*/ 765430 h 2382167"/>
              <a:gd name="connsiteX114" fmla="*/ 852862 w 935662"/>
              <a:gd name="connsiteY114" fmla="*/ 690753 h 2382167"/>
              <a:gd name="connsiteX115" fmla="*/ 926604 w 935662"/>
              <a:gd name="connsiteY115" fmla="*/ 634746 h 2382167"/>
              <a:gd name="connsiteX116" fmla="*/ 299016 w 935662"/>
              <a:gd name="connsiteY116" fmla="*/ 626345 h 2382167"/>
              <a:gd name="connsiteX117" fmla="*/ 324220 w 935662"/>
              <a:gd name="connsiteY117" fmla="*/ 723736 h 2382167"/>
              <a:gd name="connsiteX118" fmla="*/ 296839 w 935662"/>
              <a:gd name="connsiteY118" fmla="*/ 775387 h 2382167"/>
              <a:gd name="connsiteX119" fmla="*/ 252964 w 935662"/>
              <a:gd name="connsiteY119" fmla="*/ 842907 h 2382167"/>
              <a:gd name="connsiteX120" fmla="*/ 275368 w 935662"/>
              <a:gd name="connsiteY120" fmla="*/ 660572 h 2382167"/>
              <a:gd name="connsiteX121" fmla="*/ 299016 w 935662"/>
              <a:gd name="connsiteY121" fmla="*/ 626345 h 2382167"/>
              <a:gd name="connsiteX122" fmla="*/ 148729 w 935662"/>
              <a:gd name="connsiteY122" fmla="*/ 563493 h 2382167"/>
              <a:gd name="connsiteX123" fmla="*/ 204425 w 935662"/>
              <a:gd name="connsiteY123" fmla="*/ 606431 h 2382167"/>
              <a:gd name="connsiteX124" fmla="*/ 229318 w 935662"/>
              <a:gd name="connsiteY124" fmla="*/ 699155 h 2382167"/>
              <a:gd name="connsiteX125" fmla="*/ 216871 w 935662"/>
              <a:gd name="connsiteY125" fmla="*/ 742405 h 2382167"/>
              <a:gd name="connsiteX126" fmla="*/ 216560 w 935662"/>
              <a:gd name="connsiteY126" fmla="*/ 763251 h 2382167"/>
              <a:gd name="connsiteX127" fmla="*/ 434367 w 935662"/>
              <a:gd name="connsiteY127" fmla="*/ 1467695 h 2382167"/>
              <a:gd name="connsiteX128" fmla="*/ 493485 w 935662"/>
              <a:gd name="connsiteY128" fmla="*/ 1757065 h 2382167"/>
              <a:gd name="connsiteX129" fmla="*/ 504375 w 935662"/>
              <a:gd name="connsiteY129" fmla="*/ 2087817 h 2382167"/>
              <a:gd name="connsiteX130" fmla="*/ 503754 w 935662"/>
              <a:gd name="connsiteY130" fmla="*/ 2141335 h 2382167"/>
              <a:gd name="connsiteX131" fmla="*/ 489751 w 935662"/>
              <a:gd name="connsiteY131" fmla="*/ 2257395 h 2382167"/>
              <a:gd name="connsiteX132" fmla="*/ 488195 w 935662"/>
              <a:gd name="connsiteY132" fmla="*/ 2262372 h 2382167"/>
              <a:gd name="connsiteX133" fmla="*/ 482283 w 935662"/>
              <a:gd name="connsiteY133" fmla="*/ 2269529 h 2382167"/>
              <a:gd name="connsiteX134" fmla="*/ 453036 w 935662"/>
              <a:gd name="connsiteY134" fmla="*/ 1891794 h 2382167"/>
              <a:gd name="connsiteX135" fmla="*/ 472017 w 935662"/>
              <a:gd name="connsiteY135" fmla="*/ 1951223 h 2382167"/>
              <a:gd name="connsiteX136" fmla="*/ 487573 w 935662"/>
              <a:gd name="connsiteY136" fmla="*/ 2012207 h 2382167"/>
              <a:gd name="connsiteX137" fmla="*/ 499398 w 935662"/>
              <a:gd name="connsiteY137" fmla="*/ 2074750 h 2382167"/>
              <a:gd name="connsiteX138" fmla="*/ 502509 w 935662"/>
              <a:gd name="connsiteY138" fmla="*/ 2074750 h 2382167"/>
              <a:gd name="connsiteX139" fmla="*/ 502509 w 935662"/>
              <a:gd name="connsiteY139" fmla="*/ 1982026 h 2382167"/>
              <a:gd name="connsiteX140" fmla="*/ 433122 w 935662"/>
              <a:gd name="connsiteY140" fmla="*/ 1478897 h 2382167"/>
              <a:gd name="connsiteX141" fmla="*/ 419121 w 935662"/>
              <a:gd name="connsiteY141" fmla="*/ 1427247 h 2382167"/>
              <a:gd name="connsiteX142" fmla="*/ 408542 w 935662"/>
              <a:gd name="connsiteY142" fmla="*/ 1414799 h 2382167"/>
              <a:gd name="connsiteX143" fmla="*/ 342577 w 935662"/>
              <a:gd name="connsiteY143" fmla="*/ 1394886 h 2382167"/>
              <a:gd name="connsiteX144" fmla="*/ 267900 w 935662"/>
              <a:gd name="connsiteY144" fmla="*/ 1323633 h 2382167"/>
              <a:gd name="connsiteX145" fmla="*/ 256699 w 935662"/>
              <a:gd name="connsiteY145" fmla="*/ 1269493 h 2382167"/>
              <a:gd name="connsiteX146" fmla="*/ 268523 w 935662"/>
              <a:gd name="connsiteY146" fmla="*/ 1276650 h 2382167"/>
              <a:gd name="connsiteX147" fmla="*/ 306484 w 935662"/>
              <a:gd name="connsiteY147" fmla="*/ 1290029 h 2382167"/>
              <a:gd name="connsiteX148" fmla="*/ 392051 w 935662"/>
              <a:gd name="connsiteY148" fmla="*/ 1350703 h 2382167"/>
              <a:gd name="connsiteX149" fmla="*/ 402006 w 935662"/>
              <a:gd name="connsiteY149" fmla="*/ 1367194 h 2382167"/>
              <a:gd name="connsiteX150" fmla="*/ 401385 w 935662"/>
              <a:gd name="connsiteY150" fmla="*/ 1361282 h 2382167"/>
              <a:gd name="connsiteX151" fmla="*/ 387694 w 935662"/>
              <a:gd name="connsiteY151" fmla="*/ 1311809 h 2382167"/>
              <a:gd name="connsiteX152" fmla="*/ 371825 w 935662"/>
              <a:gd name="connsiteY152" fmla="*/ 1294386 h 2382167"/>
              <a:gd name="connsiteX153" fmla="*/ 307105 w 935662"/>
              <a:gd name="connsiteY153" fmla="*/ 1277582 h 2382167"/>
              <a:gd name="connsiteX154" fmla="*/ 233985 w 935662"/>
              <a:gd name="connsiteY154" fmla="*/ 1212552 h 2382167"/>
              <a:gd name="connsiteX155" fmla="*/ 220917 w 935662"/>
              <a:gd name="connsiteY155" fmla="*/ 1157790 h 2382167"/>
              <a:gd name="connsiteX156" fmla="*/ 223717 w 935662"/>
              <a:gd name="connsiteY156" fmla="*/ 1155924 h 2382167"/>
              <a:gd name="connsiteX157" fmla="*/ 286570 w 935662"/>
              <a:gd name="connsiteY157" fmla="*/ 1177082 h 2382167"/>
              <a:gd name="connsiteX158" fmla="*/ 345689 w 935662"/>
              <a:gd name="connsiteY158" fmla="*/ 1214420 h 2382167"/>
              <a:gd name="connsiteX159" fmla="*/ 371514 w 935662"/>
              <a:gd name="connsiteY159" fmla="*/ 1257047 h 2382167"/>
              <a:gd name="connsiteX160" fmla="*/ 348489 w 935662"/>
              <a:gd name="connsiteY160" fmla="*/ 1182683 h 2382167"/>
              <a:gd name="connsiteX161" fmla="*/ 341643 w 935662"/>
              <a:gd name="connsiteY161" fmla="*/ 1181125 h 2382167"/>
              <a:gd name="connsiteX162" fmla="*/ 262922 w 935662"/>
              <a:gd name="connsiteY162" fmla="*/ 1159967 h 2382167"/>
              <a:gd name="connsiteX163" fmla="*/ 200069 w 935662"/>
              <a:gd name="connsiteY163" fmla="*/ 1103960 h 2382167"/>
              <a:gd name="connsiteX164" fmla="*/ 185757 w 935662"/>
              <a:gd name="connsiteY164" fmla="*/ 1040486 h 2382167"/>
              <a:gd name="connsiteX165" fmla="*/ 252654 w 935662"/>
              <a:gd name="connsiteY165" fmla="*/ 1061644 h 2382167"/>
              <a:gd name="connsiteX166" fmla="*/ 308350 w 935662"/>
              <a:gd name="connsiteY166" fmla="*/ 1097427 h 2382167"/>
              <a:gd name="connsiteX167" fmla="*/ 335731 w 935662"/>
              <a:gd name="connsiteY167" fmla="*/ 1142544 h 2382167"/>
              <a:gd name="connsiteX168" fmla="*/ 333865 w 935662"/>
              <a:gd name="connsiteY168" fmla="*/ 1134142 h 2382167"/>
              <a:gd name="connsiteX169" fmla="*/ 320174 w 935662"/>
              <a:gd name="connsiteY169" fmla="*/ 1089025 h 2382167"/>
              <a:gd name="connsiteX170" fmla="*/ 294970 w 935662"/>
              <a:gd name="connsiteY170" fmla="*/ 1062889 h 2382167"/>
              <a:gd name="connsiteX171" fmla="*/ 229940 w 935662"/>
              <a:gd name="connsiteY171" fmla="*/ 1047021 h 2382167"/>
              <a:gd name="connsiteX172" fmla="*/ 163975 w 935662"/>
              <a:gd name="connsiteY172" fmla="*/ 987591 h 2382167"/>
              <a:gd name="connsiteX173" fmla="*/ 151219 w 935662"/>
              <a:gd name="connsiteY173" fmla="*/ 933450 h 2382167"/>
              <a:gd name="connsiteX174" fmla="*/ 151219 w 935662"/>
              <a:gd name="connsiteY174" fmla="*/ 924738 h 2382167"/>
              <a:gd name="connsiteX175" fmla="*/ 210961 w 935662"/>
              <a:gd name="connsiteY175" fmla="*/ 947141 h 2382167"/>
              <a:gd name="connsiteX176" fmla="*/ 278479 w 935662"/>
              <a:gd name="connsiteY176" fmla="*/ 991325 h 2382167"/>
              <a:gd name="connsiteX177" fmla="*/ 298392 w 935662"/>
              <a:gd name="connsiteY177" fmla="*/ 1021818 h 2382167"/>
              <a:gd name="connsiteX178" fmla="*/ 278479 w 935662"/>
              <a:gd name="connsiteY178" fmla="*/ 960520 h 2382167"/>
              <a:gd name="connsiteX179" fmla="*/ 272256 w 935662"/>
              <a:gd name="connsiteY179" fmla="*/ 955853 h 2382167"/>
              <a:gd name="connsiteX180" fmla="*/ 201937 w 935662"/>
              <a:gd name="connsiteY180" fmla="*/ 935940 h 2382167"/>
              <a:gd name="connsiteX181" fmla="*/ 125083 w 935662"/>
              <a:gd name="connsiteY181" fmla="*/ 865619 h 2382167"/>
              <a:gd name="connsiteX182" fmla="*/ 115436 w 935662"/>
              <a:gd name="connsiteY182" fmla="*/ 822682 h 2382167"/>
              <a:gd name="connsiteX183" fmla="*/ 114191 w 935662"/>
              <a:gd name="connsiteY183" fmla="*/ 810547 h 2382167"/>
              <a:gd name="connsiteX184" fmla="*/ 169266 w 935662"/>
              <a:gd name="connsiteY184" fmla="*/ 832950 h 2382167"/>
              <a:gd name="connsiteX185" fmla="*/ 242698 w 935662"/>
              <a:gd name="connsiteY185" fmla="*/ 878688 h 2382167"/>
              <a:gd name="connsiteX186" fmla="*/ 261677 w 935662"/>
              <a:gd name="connsiteY186" fmla="*/ 909181 h 2382167"/>
              <a:gd name="connsiteX187" fmla="*/ 243009 w 935662"/>
              <a:gd name="connsiteY187" fmla="*/ 854108 h 2382167"/>
              <a:gd name="connsiteX188" fmla="*/ 233675 w 935662"/>
              <a:gd name="connsiteY188" fmla="*/ 846951 h 2382167"/>
              <a:gd name="connsiteX189" fmla="*/ 174867 w 935662"/>
              <a:gd name="connsiteY189" fmla="*/ 823614 h 2382167"/>
              <a:gd name="connsiteX190" fmla="*/ 88055 w 935662"/>
              <a:gd name="connsiteY190" fmla="*/ 747694 h 2382167"/>
              <a:gd name="connsiteX191" fmla="*/ 77476 w 935662"/>
              <a:gd name="connsiteY191" fmla="*/ 702266 h 2382167"/>
              <a:gd name="connsiteX192" fmla="*/ 134106 w 935662"/>
              <a:gd name="connsiteY192" fmla="*/ 720313 h 2382167"/>
              <a:gd name="connsiteX193" fmla="*/ 219982 w 935662"/>
              <a:gd name="connsiteY193" fmla="*/ 795611 h 2382167"/>
              <a:gd name="connsiteX194" fmla="*/ 226829 w 935662"/>
              <a:gd name="connsiteY194" fmla="*/ 804946 h 2382167"/>
              <a:gd name="connsiteX195" fmla="*/ 207848 w 935662"/>
              <a:gd name="connsiteY195" fmla="*/ 750805 h 2382167"/>
              <a:gd name="connsiteX196" fmla="*/ 202248 w 935662"/>
              <a:gd name="connsiteY196" fmla="*/ 744893 h 2382167"/>
              <a:gd name="connsiteX197" fmla="*/ 191046 w 935662"/>
              <a:gd name="connsiteY197" fmla="*/ 737115 h 2382167"/>
              <a:gd name="connsiteX198" fmla="*/ 138773 w 935662"/>
              <a:gd name="connsiteY198" fmla="*/ 610166 h 2382167"/>
              <a:gd name="connsiteX199" fmla="*/ 148729 w 935662"/>
              <a:gd name="connsiteY199" fmla="*/ 563493 h 2382167"/>
              <a:gd name="connsiteX200" fmla="*/ 605187 w 935662"/>
              <a:gd name="connsiteY200" fmla="*/ 473881 h 2382167"/>
              <a:gd name="connsiteX201" fmla="*/ 612965 w 935662"/>
              <a:gd name="connsiteY201" fmla="*/ 485081 h 2382167"/>
              <a:gd name="connsiteX202" fmla="*/ 660261 w 935662"/>
              <a:gd name="connsiteY202" fmla="*/ 522109 h 2382167"/>
              <a:gd name="connsiteX203" fmla="*/ 751117 w 935662"/>
              <a:gd name="connsiteY203" fmla="*/ 632878 h 2382167"/>
              <a:gd name="connsiteX204" fmla="*/ 758585 w 935662"/>
              <a:gd name="connsiteY204" fmla="*/ 726536 h 2382167"/>
              <a:gd name="connsiteX205" fmla="*/ 758274 w 935662"/>
              <a:gd name="connsiteY205" fmla="*/ 735247 h 2382167"/>
              <a:gd name="connsiteX206" fmla="*/ 750806 w 935662"/>
              <a:gd name="connsiteY206" fmla="*/ 729024 h 2382167"/>
              <a:gd name="connsiteX207" fmla="*/ 687953 w 935662"/>
              <a:gd name="connsiteY207" fmla="*/ 685463 h 2382167"/>
              <a:gd name="connsiteX208" fmla="*/ 649372 w 935662"/>
              <a:gd name="connsiteY208" fmla="*/ 663994 h 2382167"/>
              <a:gd name="connsiteX209" fmla="*/ 598342 w 935662"/>
              <a:gd name="connsiteY209" fmla="*/ 584339 h 2382167"/>
              <a:gd name="connsiteX210" fmla="*/ 605187 w 935662"/>
              <a:gd name="connsiteY210" fmla="*/ 473881 h 2382167"/>
              <a:gd name="connsiteX211" fmla="*/ 927539 w 935662"/>
              <a:gd name="connsiteY211" fmla="*/ 469837 h 2382167"/>
              <a:gd name="connsiteX212" fmla="*/ 932829 w 935662"/>
              <a:gd name="connsiteY212" fmla="*/ 584030 h 2382167"/>
              <a:gd name="connsiteX213" fmla="*/ 890824 w 935662"/>
              <a:gd name="connsiteY213" fmla="*/ 650305 h 2382167"/>
              <a:gd name="connsiteX214" fmla="*/ 847573 w 935662"/>
              <a:gd name="connsiteY214" fmla="*/ 675820 h 2382167"/>
              <a:gd name="connsiteX215" fmla="*/ 780988 w 935662"/>
              <a:gd name="connsiteY215" fmla="*/ 722803 h 2382167"/>
              <a:gd name="connsiteX216" fmla="*/ 776942 w 935662"/>
              <a:gd name="connsiteY216" fmla="*/ 725914 h 2382167"/>
              <a:gd name="connsiteX217" fmla="*/ 773520 w 935662"/>
              <a:gd name="connsiteY217" fmla="*/ 725291 h 2382167"/>
              <a:gd name="connsiteX218" fmla="*/ 776942 w 935662"/>
              <a:gd name="connsiteY218" fmla="*/ 655594 h 2382167"/>
              <a:gd name="connsiteX219" fmla="*/ 789077 w 935662"/>
              <a:gd name="connsiteY219" fmla="*/ 599276 h 2382167"/>
              <a:gd name="connsiteX220" fmla="*/ 850374 w 935662"/>
              <a:gd name="connsiteY220" fmla="*/ 524911 h 2382167"/>
              <a:gd name="connsiteX221" fmla="*/ 924738 w 935662"/>
              <a:gd name="connsiteY221" fmla="*/ 470458 h 2382167"/>
              <a:gd name="connsiteX222" fmla="*/ 927539 w 935662"/>
              <a:gd name="connsiteY222" fmla="*/ 469837 h 2382167"/>
              <a:gd name="connsiteX223" fmla="*/ 606743 w 935662"/>
              <a:gd name="connsiteY223" fmla="*/ 311149 h 2382167"/>
              <a:gd name="connsiteX224" fmla="*/ 659328 w 935662"/>
              <a:gd name="connsiteY224" fmla="*/ 357200 h 2382167"/>
              <a:gd name="connsiteX225" fmla="*/ 671773 w 935662"/>
              <a:gd name="connsiteY225" fmla="*/ 362799 h 2382167"/>
              <a:gd name="connsiteX226" fmla="*/ 746761 w 935662"/>
              <a:gd name="connsiteY226" fmla="*/ 451167 h 2382167"/>
              <a:gd name="connsiteX227" fmla="*/ 759206 w 935662"/>
              <a:gd name="connsiteY227" fmla="*/ 556957 h 2382167"/>
              <a:gd name="connsiteX228" fmla="*/ 757961 w 935662"/>
              <a:gd name="connsiteY228" fmla="*/ 570337 h 2382167"/>
              <a:gd name="connsiteX229" fmla="*/ 751428 w 935662"/>
              <a:gd name="connsiteY229" fmla="*/ 565047 h 2382167"/>
              <a:gd name="connsiteX230" fmla="*/ 689820 w 935662"/>
              <a:gd name="connsiteY230" fmla="*/ 521798 h 2382167"/>
              <a:gd name="connsiteX231" fmla="*/ 651236 w 935662"/>
              <a:gd name="connsiteY231" fmla="*/ 500640 h 2382167"/>
              <a:gd name="connsiteX232" fmla="*/ 598654 w 935662"/>
              <a:gd name="connsiteY232" fmla="*/ 416629 h 2382167"/>
              <a:gd name="connsiteX233" fmla="*/ 604877 w 935662"/>
              <a:gd name="connsiteY233" fmla="*/ 314260 h 2382167"/>
              <a:gd name="connsiteX234" fmla="*/ 606743 w 935662"/>
              <a:gd name="connsiteY234" fmla="*/ 311149 h 2382167"/>
              <a:gd name="connsiteX235" fmla="*/ 930029 w 935662"/>
              <a:gd name="connsiteY235" fmla="*/ 304927 h 2382167"/>
              <a:gd name="connsiteX236" fmla="*/ 933140 w 935662"/>
              <a:gd name="connsiteY236" fmla="*/ 414140 h 2382167"/>
              <a:gd name="connsiteX237" fmla="*/ 894557 w 935662"/>
              <a:gd name="connsiteY237" fmla="*/ 484149 h 2382167"/>
              <a:gd name="connsiteX238" fmla="*/ 874333 w 935662"/>
              <a:gd name="connsiteY238" fmla="*/ 497216 h 2382167"/>
              <a:gd name="connsiteX239" fmla="*/ 776010 w 935662"/>
              <a:gd name="connsiteY239" fmla="*/ 563805 h 2382167"/>
              <a:gd name="connsiteX240" fmla="*/ 774141 w 935662"/>
              <a:gd name="connsiteY240" fmla="*/ 546379 h 2382167"/>
              <a:gd name="connsiteX241" fmla="*/ 791256 w 935662"/>
              <a:gd name="connsiteY241" fmla="*/ 427830 h 2382167"/>
              <a:gd name="connsiteX242" fmla="*/ 850685 w 935662"/>
              <a:gd name="connsiteY242" fmla="*/ 360933 h 2382167"/>
              <a:gd name="connsiteX243" fmla="*/ 924117 w 935662"/>
              <a:gd name="connsiteY243" fmla="*/ 307104 h 2382167"/>
              <a:gd name="connsiteX244" fmla="*/ 930029 w 935662"/>
              <a:gd name="connsiteY244" fmla="*/ 304927 h 2382167"/>
              <a:gd name="connsiteX245" fmla="*/ 602386 w 935662"/>
              <a:gd name="connsiteY245" fmla="*/ 148730 h 2382167"/>
              <a:gd name="connsiteX246" fmla="*/ 663062 w 935662"/>
              <a:gd name="connsiteY246" fmla="*/ 196337 h 2382167"/>
              <a:gd name="connsiteX247" fmla="*/ 750495 w 935662"/>
              <a:gd name="connsiteY247" fmla="*/ 343199 h 2382167"/>
              <a:gd name="connsiteX248" fmla="*/ 755473 w 935662"/>
              <a:gd name="connsiteY248" fmla="*/ 414762 h 2382167"/>
              <a:gd name="connsiteX249" fmla="*/ 751116 w 935662"/>
              <a:gd name="connsiteY249" fmla="*/ 415697 h 2382167"/>
              <a:gd name="connsiteX250" fmla="*/ 667418 w 935662"/>
              <a:gd name="connsiteY250" fmla="*/ 346621 h 2382167"/>
              <a:gd name="connsiteX251" fmla="*/ 596163 w 935662"/>
              <a:gd name="connsiteY251" fmla="*/ 229317 h 2382167"/>
              <a:gd name="connsiteX252" fmla="*/ 602386 w 935662"/>
              <a:gd name="connsiteY252" fmla="*/ 148730 h 2382167"/>
              <a:gd name="connsiteX253" fmla="*/ 925671 w 935662"/>
              <a:gd name="connsiteY253" fmla="*/ 140018 h 2382167"/>
              <a:gd name="connsiteX254" fmla="*/ 927539 w 935662"/>
              <a:gd name="connsiteY254" fmla="*/ 159309 h 2382167"/>
              <a:gd name="connsiteX255" fmla="*/ 931272 w 935662"/>
              <a:gd name="connsiteY255" fmla="*/ 221850 h 2382167"/>
              <a:gd name="connsiteX256" fmla="*/ 857840 w 935662"/>
              <a:gd name="connsiteY256" fmla="*/ 341020 h 2382167"/>
              <a:gd name="connsiteX257" fmla="*/ 794055 w 935662"/>
              <a:gd name="connsiteY257" fmla="*/ 385827 h 2382167"/>
              <a:gd name="connsiteX258" fmla="*/ 774452 w 935662"/>
              <a:gd name="connsiteY258" fmla="*/ 410718 h 2382167"/>
              <a:gd name="connsiteX259" fmla="*/ 801212 w 935662"/>
              <a:gd name="connsiteY259" fmla="*/ 259188 h 2382167"/>
              <a:gd name="connsiteX260" fmla="*/ 865308 w 935662"/>
              <a:gd name="connsiteY260" fmla="*/ 188868 h 2382167"/>
              <a:gd name="connsiteX261" fmla="*/ 925671 w 935662"/>
              <a:gd name="connsiteY261" fmla="*/ 140018 h 2382167"/>
              <a:gd name="connsiteX262" fmla="*/ 754851 w 935662"/>
              <a:gd name="connsiteY262" fmla="*/ 0 h 2382167"/>
              <a:gd name="connsiteX263" fmla="*/ 766053 w 935662"/>
              <a:gd name="connsiteY263" fmla="*/ 12135 h 2382167"/>
              <a:gd name="connsiteX264" fmla="*/ 820816 w 935662"/>
              <a:gd name="connsiteY264" fmla="*/ 107657 h 2382167"/>
              <a:gd name="connsiteX265" fmla="*/ 816459 w 935662"/>
              <a:gd name="connsiteY265" fmla="*/ 188557 h 2382167"/>
              <a:gd name="connsiteX266" fmla="*/ 765430 w 935662"/>
              <a:gd name="connsiteY266" fmla="*/ 271323 h 2382167"/>
              <a:gd name="connsiteX267" fmla="*/ 760763 w 935662"/>
              <a:gd name="connsiteY267" fmla="*/ 284080 h 2382167"/>
              <a:gd name="connsiteX268" fmla="*/ 764808 w 935662"/>
              <a:gd name="connsiteY268" fmla="*/ 971101 h 2382167"/>
              <a:gd name="connsiteX269" fmla="*/ 749873 w 935662"/>
              <a:gd name="connsiteY269" fmla="*/ 1387110 h 2382167"/>
              <a:gd name="connsiteX270" fmla="*/ 653105 w 935662"/>
              <a:gd name="connsiteY270" fmla="*/ 1961492 h 2382167"/>
              <a:gd name="connsiteX271" fmla="*/ 637235 w 935662"/>
              <a:gd name="connsiteY271" fmla="*/ 2047059 h 2382167"/>
              <a:gd name="connsiteX272" fmla="*/ 577806 w 935662"/>
              <a:gd name="connsiteY272" fmla="*/ 2214147 h 2382167"/>
              <a:gd name="connsiteX273" fmla="*/ 498773 w 935662"/>
              <a:gd name="connsiteY273" fmla="*/ 2372212 h 2382167"/>
              <a:gd name="connsiteX274" fmla="*/ 492239 w 935662"/>
              <a:gd name="connsiteY274" fmla="*/ 2382167 h 2382167"/>
              <a:gd name="connsiteX275" fmla="*/ 659639 w 935662"/>
              <a:gd name="connsiteY275" fmla="*/ 1748665 h 2382167"/>
              <a:gd name="connsiteX276" fmla="*/ 659328 w 935662"/>
              <a:gd name="connsiteY276" fmla="*/ 1840455 h 2382167"/>
              <a:gd name="connsiteX277" fmla="*/ 655906 w 935662"/>
              <a:gd name="connsiteY277" fmla="*/ 1932866 h 2382167"/>
              <a:gd name="connsiteX278" fmla="*/ 661816 w 935662"/>
              <a:gd name="connsiteY278" fmla="*/ 1912331 h 2382167"/>
              <a:gd name="connsiteX279" fmla="*/ 739915 w 935662"/>
              <a:gd name="connsiteY279" fmla="*/ 1458673 h 2382167"/>
              <a:gd name="connsiteX280" fmla="*/ 758586 w 935662"/>
              <a:gd name="connsiteY280" fmla="*/ 1076270 h 2382167"/>
              <a:gd name="connsiteX281" fmla="*/ 758586 w 935662"/>
              <a:gd name="connsiteY281" fmla="*/ 1058534 h 2382167"/>
              <a:gd name="connsiteX282" fmla="*/ 755785 w 935662"/>
              <a:gd name="connsiteY282" fmla="*/ 1067869 h 2382167"/>
              <a:gd name="connsiteX283" fmla="*/ 731826 w 935662"/>
              <a:gd name="connsiteY283" fmla="*/ 1047955 h 2382167"/>
              <a:gd name="connsiteX284" fmla="*/ 669907 w 935662"/>
              <a:gd name="connsiteY284" fmla="*/ 1010617 h 2382167"/>
              <a:gd name="connsiteX285" fmla="*/ 596164 w 935662"/>
              <a:gd name="connsiteY285" fmla="*/ 877445 h 2382167"/>
              <a:gd name="connsiteX286" fmla="*/ 602387 w 935662"/>
              <a:gd name="connsiteY286" fmla="*/ 810236 h 2382167"/>
              <a:gd name="connsiteX287" fmla="*/ 607365 w 935662"/>
              <a:gd name="connsiteY287" fmla="*/ 814281 h 2382167"/>
              <a:gd name="connsiteX288" fmla="*/ 671152 w 935662"/>
              <a:gd name="connsiteY288" fmla="*/ 861886 h 2382167"/>
              <a:gd name="connsiteX289" fmla="*/ 736493 w 935662"/>
              <a:gd name="connsiteY289" fmla="*/ 925050 h 2382167"/>
              <a:gd name="connsiteX290" fmla="*/ 752050 w 935662"/>
              <a:gd name="connsiteY290" fmla="*/ 981369 h 2382167"/>
              <a:gd name="connsiteX291" fmla="*/ 758896 w 935662"/>
              <a:gd name="connsiteY291" fmla="*/ 1026174 h 2382167"/>
              <a:gd name="connsiteX292" fmla="*/ 759829 w 935662"/>
              <a:gd name="connsiteY292" fmla="*/ 1017774 h 2382167"/>
              <a:gd name="connsiteX293" fmla="*/ 760141 w 935662"/>
              <a:gd name="connsiteY293" fmla="*/ 544824 h 2382167"/>
              <a:gd name="connsiteX294" fmla="*/ 756096 w 935662"/>
              <a:gd name="connsiteY294" fmla="*/ 283769 h 2382167"/>
              <a:gd name="connsiteX295" fmla="*/ 746762 w 935662"/>
              <a:gd name="connsiteY295" fmla="*/ 257009 h 2382167"/>
              <a:gd name="connsiteX296" fmla="*/ 709734 w 935662"/>
              <a:gd name="connsiteY296" fmla="*/ 197580 h 2382167"/>
              <a:gd name="connsiteX297" fmla="*/ 702889 w 935662"/>
              <a:gd name="connsiteY297" fmla="*/ 104858 h 2382167"/>
              <a:gd name="connsiteX298" fmla="*/ 752361 w 935662"/>
              <a:gd name="connsiteY298" fmla="*/ 4667 h 2382167"/>
              <a:gd name="connsiteX299" fmla="*/ 754851 w 935662"/>
              <a:gd name="connsiteY299" fmla="*/ 0 h 238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Lst>
            <a:rect l="l" t="t" r="r" b="b"/>
            <a:pathLst>
              <a:path w="935662" h="2382167">
                <a:moveTo>
                  <a:pt x="479172" y="1200107"/>
                </a:moveTo>
                <a:cubicBezTo>
                  <a:pt x="481040" y="1203219"/>
                  <a:pt x="482906" y="1204774"/>
                  <a:pt x="483528" y="1206953"/>
                </a:cubicBezTo>
                <a:cubicBezTo>
                  <a:pt x="490996" y="1227177"/>
                  <a:pt x="499709" y="1247091"/>
                  <a:pt x="505621" y="1267938"/>
                </a:cubicBezTo>
                <a:cubicBezTo>
                  <a:pt x="513089" y="1294074"/>
                  <a:pt x="507176" y="1317722"/>
                  <a:pt x="488506" y="1337946"/>
                </a:cubicBezTo>
                <a:cubicBezTo>
                  <a:pt x="478861" y="1348214"/>
                  <a:pt x="468281" y="1357549"/>
                  <a:pt x="459258" y="1367817"/>
                </a:cubicBezTo>
                <a:cubicBezTo>
                  <a:pt x="447434" y="1380886"/>
                  <a:pt x="437478" y="1394266"/>
                  <a:pt x="426586" y="1407956"/>
                </a:cubicBezTo>
                <a:cubicBezTo>
                  <a:pt x="417875" y="1387419"/>
                  <a:pt x="413518" y="1365951"/>
                  <a:pt x="411339" y="1343547"/>
                </a:cubicBezTo>
                <a:cubicBezTo>
                  <a:pt x="410718" y="1335769"/>
                  <a:pt x="411028" y="1328301"/>
                  <a:pt x="410718" y="1320523"/>
                </a:cubicBezTo>
                <a:cubicBezTo>
                  <a:pt x="409473" y="1292208"/>
                  <a:pt x="420052" y="1269183"/>
                  <a:pt x="441521" y="1251136"/>
                </a:cubicBezTo>
                <a:cubicBezTo>
                  <a:pt x="458013" y="1237446"/>
                  <a:pt x="471393" y="1221887"/>
                  <a:pt x="479172" y="1200107"/>
                </a:cubicBezTo>
                <a:close/>
                <a:moveTo>
                  <a:pt x="0" y="1198862"/>
                </a:moveTo>
                <a:cubicBezTo>
                  <a:pt x="14001" y="1210686"/>
                  <a:pt x="28004" y="1222198"/>
                  <a:pt x="42006" y="1234334"/>
                </a:cubicBezTo>
                <a:cubicBezTo>
                  <a:pt x="117926" y="1300608"/>
                  <a:pt x="187936" y="1372795"/>
                  <a:pt x="252032" y="1450894"/>
                </a:cubicBezTo>
                <a:cubicBezTo>
                  <a:pt x="347244" y="1566953"/>
                  <a:pt x="410719" y="1697637"/>
                  <a:pt x="439968" y="1844810"/>
                </a:cubicBezTo>
                <a:cubicBezTo>
                  <a:pt x="441213" y="1851656"/>
                  <a:pt x="443080" y="1858190"/>
                  <a:pt x="444325" y="1865036"/>
                </a:cubicBezTo>
                <a:cubicBezTo>
                  <a:pt x="444325" y="1865036"/>
                  <a:pt x="444325" y="1865347"/>
                  <a:pt x="444012" y="1865347"/>
                </a:cubicBezTo>
                <a:cubicBezTo>
                  <a:pt x="427834" y="1829564"/>
                  <a:pt x="412275" y="1793159"/>
                  <a:pt x="395473" y="1757687"/>
                </a:cubicBezTo>
                <a:cubicBezTo>
                  <a:pt x="357202" y="1675545"/>
                  <a:pt x="305862" y="1601180"/>
                  <a:pt x="251722" y="1529304"/>
                </a:cubicBezTo>
                <a:cubicBezTo>
                  <a:pt x="170511" y="1421334"/>
                  <a:pt x="87123" y="1314921"/>
                  <a:pt x="4356" y="1207575"/>
                </a:cubicBezTo>
                <a:cubicBezTo>
                  <a:pt x="2490" y="1205085"/>
                  <a:pt x="622" y="1202908"/>
                  <a:pt x="0" y="1198862"/>
                </a:cubicBezTo>
                <a:close/>
                <a:moveTo>
                  <a:pt x="440901" y="1077825"/>
                </a:moveTo>
                <a:cubicBezTo>
                  <a:pt x="454591" y="1107385"/>
                  <a:pt x="467971" y="1133521"/>
                  <a:pt x="471394" y="1163081"/>
                </a:cubicBezTo>
                <a:cubicBezTo>
                  <a:pt x="473573" y="1182060"/>
                  <a:pt x="467971" y="1199173"/>
                  <a:pt x="455836" y="1213797"/>
                </a:cubicBezTo>
                <a:cubicBezTo>
                  <a:pt x="448058" y="1223132"/>
                  <a:pt x="439034" y="1231533"/>
                  <a:pt x="431256" y="1240868"/>
                </a:cubicBezTo>
                <a:cubicBezTo>
                  <a:pt x="418497" y="1256424"/>
                  <a:pt x="406051" y="1272294"/>
                  <a:pt x="392671" y="1288785"/>
                </a:cubicBezTo>
                <a:cubicBezTo>
                  <a:pt x="379291" y="1255181"/>
                  <a:pt x="372758" y="1220020"/>
                  <a:pt x="376180" y="1183616"/>
                </a:cubicBezTo>
                <a:cubicBezTo>
                  <a:pt x="378046" y="1164324"/>
                  <a:pt x="387070" y="1148146"/>
                  <a:pt x="401073" y="1135388"/>
                </a:cubicBezTo>
                <a:cubicBezTo>
                  <a:pt x="417876" y="1119831"/>
                  <a:pt x="433744" y="1103961"/>
                  <a:pt x="440901" y="1077825"/>
                </a:cubicBezTo>
                <a:close/>
                <a:moveTo>
                  <a:pt x="925984" y="976078"/>
                </a:moveTo>
                <a:cubicBezTo>
                  <a:pt x="927540" y="991324"/>
                  <a:pt x="929717" y="1004393"/>
                  <a:pt x="930028" y="1017460"/>
                </a:cubicBezTo>
                <a:cubicBezTo>
                  <a:pt x="930651" y="1041419"/>
                  <a:pt x="931583" y="1065689"/>
                  <a:pt x="929406" y="1089648"/>
                </a:cubicBezTo>
                <a:cubicBezTo>
                  <a:pt x="926606" y="1119829"/>
                  <a:pt x="909804" y="1142856"/>
                  <a:pt x="883978" y="1159347"/>
                </a:cubicBezTo>
                <a:cubicBezTo>
                  <a:pt x="876821" y="1163701"/>
                  <a:pt x="869665" y="1168057"/>
                  <a:pt x="862197" y="1171792"/>
                </a:cubicBezTo>
                <a:cubicBezTo>
                  <a:pt x="829216" y="1187660"/>
                  <a:pt x="796856" y="1204774"/>
                  <a:pt x="768230" y="1232777"/>
                </a:cubicBezTo>
                <a:cubicBezTo>
                  <a:pt x="765429" y="1199484"/>
                  <a:pt x="768230" y="1169613"/>
                  <a:pt x="774453" y="1139744"/>
                </a:cubicBezTo>
                <a:cubicBezTo>
                  <a:pt x="775387" y="1136009"/>
                  <a:pt x="776319" y="1132277"/>
                  <a:pt x="777253" y="1128542"/>
                </a:cubicBezTo>
                <a:cubicBezTo>
                  <a:pt x="787522" y="1074712"/>
                  <a:pt x="818325" y="1038619"/>
                  <a:pt x="869977" y="1020884"/>
                </a:cubicBezTo>
                <a:cubicBezTo>
                  <a:pt x="888956" y="1014349"/>
                  <a:pt x="903270" y="1000348"/>
                  <a:pt x="916650" y="986036"/>
                </a:cubicBezTo>
                <a:cubicBezTo>
                  <a:pt x="919138" y="983235"/>
                  <a:pt x="921628" y="980435"/>
                  <a:pt x="925984" y="976078"/>
                </a:cubicBezTo>
                <a:close/>
                <a:moveTo>
                  <a:pt x="602076" y="975456"/>
                </a:moveTo>
                <a:cubicBezTo>
                  <a:pt x="606432" y="980745"/>
                  <a:pt x="608609" y="983545"/>
                  <a:pt x="611099" y="985725"/>
                </a:cubicBezTo>
                <a:cubicBezTo>
                  <a:pt x="625100" y="997859"/>
                  <a:pt x="637235" y="1014040"/>
                  <a:pt x="653415" y="1020573"/>
                </a:cubicBezTo>
                <a:cubicBezTo>
                  <a:pt x="712844" y="1044221"/>
                  <a:pt x="740849" y="1088715"/>
                  <a:pt x="748316" y="1149701"/>
                </a:cubicBezTo>
                <a:cubicBezTo>
                  <a:pt x="752049" y="1178326"/>
                  <a:pt x="755473" y="1206951"/>
                  <a:pt x="750183" y="1237756"/>
                </a:cubicBezTo>
                <a:cubicBezTo>
                  <a:pt x="724979" y="1211620"/>
                  <a:pt x="696353" y="1193574"/>
                  <a:pt x="666172" y="1177704"/>
                </a:cubicBezTo>
                <a:cubicBezTo>
                  <a:pt x="664616" y="1176770"/>
                  <a:pt x="663060" y="1175838"/>
                  <a:pt x="661505" y="1175214"/>
                </a:cubicBezTo>
                <a:cubicBezTo>
                  <a:pt x="609854" y="1150323"/>
                  <a:pt x="588075" y="1108939"/>
                  <a:pt x="593674" y="1052621"/>
                </a:cubicBezTo>
                <a:cubicBezTo>
                  <a:pt x="596164" y="1028041"/>
                  <a:pt x="598964" y="1003461"/>
                  <a:pt x="602076" y="975456"/>
                </a:cubicBezTo>
                <a:close/>
                <a:moveTo>
                  <a:pt x="406363" y="966743"/>
                </a:moveTo>
                <a:cubicBezTo>
                  <a:pt x="419432" y="992569"/>
                  <a:pt x="432501" y="1017772"/>
                  <a:pt x="436234" y="1046709"/>
                </a:cubicBezTo>
                <a:cubicBezTo>
                  <a:pt x="439035" y="1068801"/>
                  <a:pt x="431257" y="1088091"/>
                  <a:pt x="416632" y="1104271"/>
                </a:cubicBezTo>
                <a:cubicBezTo>
                  <a:pt x="405120" y="1117340"/>
                  <a:pt x="392672" y="1129475"/>
                  <a:pt x="381471" y="1142855"/>
                </a:cubicBezTo>
                <a:cubicBezTo>
                  <a:pt x="373382" y="1152811"/>
                  <a:pt x="366536" y="1163702"/>
                  <a:pt x="358757" y="1174903"/>
                </a:cubicBezTo>
                <a:cubicBezTo>
                  <a:pt x="349423" y="1154679"/>
                  <a:pt x="344755" y="1133208"/>
                  <a:pt x="341955" y="1111428"/>
                </a:cubicBezTo>
                <a:cubicBezTo>
                  <a:pt x="341021" y="1104271"/>
                  <a:pt x="340710" y="1096804"/>
                  <a:pt x="340399" y="1089647"/>
                </a:cubicBezTo>
                <a:cubicBezTo>
                  <a:pt x="338533" y="1060399"/>
                  <a:pt x="348178" y="1035819"/>
                  <a:pt x="370271" y="1016838"/>
                </a:cubicBezTo>
                <a:cubicBezTo>
                  <a:pt x="386139" y="1003148"/>
                  <a:pt x="398584" y="987280"/>
                  <a:pt x="406363" y="966743"/>
                </a:cubicBezTo>
                <a:close/>
                <a:moveTo>
                  <a:pt x="371203" y="848818"/>
                </a:moveTo>
                <a:cubicBezTo>
                  <a:pt x="379604" y="870287"/>
                  <a:pt x="387695" y="889890"/>
                  <a:pt x="394850" y="909803"/>
                </a:cubicBezTo>
                <a:cubicBezTo>
                  <a:pt x="406364" y="941853"/>
                  <a:pt x="399519" y="969544"/>
                  <a:pt x="376492" y="994748"/>
                </a:cubicBezTo>
                <a:cubicBezTo>
                  <a:pt x="357513" y="1015283"/>
                  <a:pt x="339465" y="1037064"/>
                  <a:pt x="319863" y="1059778"/>
                </a:cubicBezTo>
                <a:cubicBezTo>
                  <a:pt x="315506" y="1042042"/>
                  <a:pt x="310839" y="1023374"/>
                  <a:pt x="306483" y="1004704"/>
                </a:cubicBezTo>
                <a:cubicBezTo>
                  <a:pt x="304927" y="998170"/>
                  <a:pt x="304927" y="991637"/>
                  <a:pt x="304303" y="985101"/>
                </a:cubicBezTo>
                <a:cubicBezTo>
                  <a:pt x="299949" y="949008"/>
                  <a:pt x="312395" y="920071"/>
                  <a:pt x="339776" y="895802"/>
                </a:cubicBezTo>
                <a:cubicBezTo>
                  <a:pt x="350356" y="886467"/>
                  <a:pt x="357200" y="872777"/>
                  <a:pt x="365291" y="860642"/>
                </a:cubicBezTo>
                <a:cubicBezTo>
                  <a:pt x="367469" y="857531"/>
                  <a:pt x="368714" y="853796"/>
                  <a:pt x="371203" y="848818"/>
                </a:cubicBezTo>
                <a:close/>
                <a:moveTo>
                  <a:pt x="925670" y="804322"/>
                </a:moveTo>
                <a:cubicBezTo>
                  <a:pt x="927226" y="815835"/>
                  <a:pt x="929405" y="827036"/>
                  <a:pt x="930027" y="838549"/>
                </a:cubicBezTo>
                <a:cubicBezTo>
                  <a:pt x="931271" y="863751"/>
                  <a:pt x="933138" y="888955"/>
                  <a:pt x="931582" y="913848"/>
                </a:cubicBezTo>
                <a:cubicBezTo>
                  <a:pt x="929716" y="944651"/>
                  <a:pt x="913535" y="968299"/>
                  <a:pt x="888021" y="985722"/>
                </a:cubicBezTo>
                <a:cubicBezTo>
                  <a:pt x="882732" y="989146"/>
                  <a:pt x="877442" y="992568"/>
                  <a:pt x="871843" y="995680"/>
                </a:cubicBezTo>
                <a:cubicBezTo>
                  <a:pt x="837926" y="1014348"/>
                  <a:pt x="803389" y="1031773"/>
                  <a:pt x="774141" y="1062576"/>
                </a:cubicBezTo>
                <a:cubicBezTo>
                  <a:pt x="769474" y="1008747"/>
                  <a:pt x="776008" y="959586"/>
                  <a:pt x="795610" y="912603"/>
                </a:cubicBezTo>
                <a:cubicBezTo>
                  <a:pt x="806500" y="886465"/>
                  <a:pt x="827037" y="868731"/>
                  <a:pt x="852240" y="857528"/>
                </a:cubicBezTo>
                <a:cubicBezTo>
                  <a:pt x="880243" y="845083"/>
                  <a:pt x="905446" y="829837"/>
                  <a:pt x="925670" y="804322"/>
                </a:cubicBezTo>
                <a:close/>
                <a:moveTo>
                  <a:pt x="334798" y="734625"/>
                </a:moveTo>
                <a:cubicBezTo>
                  <a:pt x="344134" y="759518"/>
                  <a:pt x="353158" y="781609"/>
                  <a:pt x="360625" y="804323"/>
                </a:cubicBezTo>
                <a:cubicBezTo>
                  <a:pt x="369336" y="831704"/>
                  <a:pt x="362181" y="855973"/>
                  <a:pt x="343511" y="877131"/>
                </a:cubicBezTo>
                <a:cubicBezTo>
                  <a:pt x="330130" y="892067"/>
                  <a:pt x="316129" y="907002"/>
                  <a:pt x="303060" y="922248"/>
                </a:cubicBezTo>
                <a:cubicBezTo>
                  <a:pt x="296837" y="929716"/>
                  <a:pt x="292170" y="938429"/>
                  <a:pt x="286257" y="947452"/>
                </a:cubicBezTo>
                <a:cubicBezTo>
                  <a:pt x="275678" y="924738"/>
                  <a:pt x="271634" y="901403"/>
                  <a:pt x="268521" y="877755"/>
                </a:cubicBezTo>
                <a:cubicBezTo>
                  <a:pt x="262922" y="837305"/>
                  <a:pt x="275367" y="804633"/>
                  <a:pt x="307416" y="778497"/>
                </a:cubicBezTo>
                <a:cubicBezTo>
                  <a:pt x="316750" y="771030"/>
                  <a:pt x="322041" y="758584"/>
                  <a:pt x="328886" y="748005"/>
                </a:cubicBezTo>
                <a:cubicBezTo>
                  <a:pt x="331065" y="744894"/>
                  <a:pt x="332310" y="740848"/>
                  <a:pt x="334798" y="734625"/>
                </a:cubicBezTo>
                <a:close/>
                <a:moveTo>
                  <a:pt x="350355" y="650927"/>
                </a:moveTo>
                <a:cubicBezTo>
                  <a:pt x="368402" y="679553"/>
                  <a:pt x="386759" y="708179"/>
                  <a:pt x="403872" y="737116"/>
                </a:cubicBezTo>
                <a:cubicBezTo>
                  <a:pt x="486327" y="875267"/>
                  <a:pt x="556337" y="1019019"/>
                  <a:pt x="607677" y="1171793"/>
                </a:cubicBezTo>
                <a:cubicBezTo>
                  <a:pt x="656216" y="1315546"/>
                  <a:pt x="677995" y="1462719"/>
                  <a:pt x="667105" y="1614562"/>
                </a:cubicBezTo>
                <a:cubicBezTo>
                  <a:pt x="664616" y="1648165"/>
                  <a:pt x="662749" y="1681458"/>
                  <a:pt x="660261" y="1715062"/>
                </a:cubicBezTo>
                <a:cubicBezTo>
                  <a:pt x="659949" y="1717241"/>
                  <a:pt x="659016" y="1720042"/>
                  <a:pt x="658082" y="1725330"/>
                </a:cubicBezTo>
                <a:cubicBezTo>
                  <a:pt x="655592" y="1696083"/>
                  <a:pt x="653104" y="1669634"/>
                  <a:pt x="650925" y="1643498"/>
                </a:cubicBezTo>
                <a:cubicBezTo>
                  <a:pt x="640346" y="1521838"/>
                  <a:pt x="612965" y="1403601"/>
                  <a:pt x="576250" y="1287231"/>
                </a:cubicBezTo>
                <a:cubicBezTo>
                  <a:pt x="510907" y="1078760"/>
                  <a:pt x="434366" y="874644"/>
                  <a:pt x="355333" y="671151"/>
                </a:cubicBezTo>
                <a:cubicBezTo>
                  <a:pt x="352845" y="664929"/>
                  <a:pt x="350666" y="658395"/>
                  <a:pt x="350355" y="650927"/>
                </a:cubicBezTo>
                <a:close/>
                <a:moveTo>
                  <a:pt x="605500" y="643770"/>
                </a:moveTo>
                <a:cubicBezTo>
                  <a:pt x="608611" y="647192"/>
                  <a:pt x="611412" y="650304"/>
                  <a:pt x="614523" y="653728"/>
                </a:cubicBezTo>
                <a:cubicBezTo>
                  <a:pt x="628213" y="669285"/>
                  <a:pt x="644392" y="681730"/>
                  <a:pt x="663684" y="690132"/>
                </a:cubicBezTo>
                <a:cubicBezTo>
                  <a:pt x="677998" y="696355"/>
                  <a:pt x="691688" y="704444"/>
                  <a:pt x="704444" y="713468"/>
                </a:cubicBezTo>
                <a:cubicBezTo>
                  <a:pt x="724047" y="727469"/>
                  <a:pt x="735560" y="748005"/>
                  <a:pt x="742405" y="771030"/>
                </a:cubicBezTo>
                <a:cubicBezTo>
                  <a:pt x="754541" y="810548"/>
                  <a:pt x="760764" y="850685"/>
                  <a:pt x="757653" y="892069"/>
                </a:cubicBezTo>
                <a:cubicBezTo>
                  <a:pt x="757340" y="894246"/>
                  <a:pt x="757029" y="896736"/>
                  <a:pt x="756718" y="900469"/>
                </a:cubicBezTo>
                <a:cubicBezTo>
                  <a:pt x="754229" y="898292"/>
                  <a:pt x="752673" y="897047"/>
                  <a:pt x="751117" y="895802"/>
                </a:cubicBezTo>
                <a:cubicBezTo>
                  <a:pt x="730270" y="881177"/>
                  <a:pt x="709735" y="866242"/>
                  <a:pt x="688887" y="851930"/>
                </a:cubicBezTo>
                <a:cubicBezTo>
                  <a:pt x="682041" y="847263"/>
                  <a:pt x="674263" y="843841"/>
                  <a:pt x="666795" y="840106"/>
                </a:cubicBezTo>
                <a:cubicBezTo>
                  <a:pt x="612033" y="814902"/>
                  <a:pt x="591496" y="771343"/>
                  <a:pt x="596787" y="713157"/>
                </a:cubicBezTo>
                <a:cubicBezTo>
                  <a:pt x="598964" y="690132"/>
                  <a:pt x="600832" y="667418"/>
                  <a:pt x="603010" y="644392"/>
                </a:cubicBezTo>
                <a:cubicBezTo>
                  <a:pt x="603631" y="644081"/>
                  <a:pt x="604565" y="644081"/>
                  <a:pt x="605500" y="643770"/>
                </a:cubicBezTo>
                <a:close/>
                <a:moveTo>
                  <a:pt x="926604" y="634746"/>
                </a:moveTo>
                <a:cubicBezTo>
                  <a:pt x="927849" y="638792"/>
                  <a:pt x="928782" y="640969"/>
                  <a:pt x="929094" y="643148"/>
                </a:cubicBezTo>
                <a:cubicBezTo>
                  <a:pt x="931271" y="672085"/>
                  <a:pt x="934694" y="700711"/>
                  <a:pt x="935628" y="729647"/>
                </a:cubicBezTo>
                <a:cubicBezTo>
                  <a:pt x="936562" y="770718"/>
                  <a:pt x="918515" y="802145"/>
                  <a:pt x="882732" y="823303"/>
                </a:cubicBezTo>
                <a:cubicBezTo>
                  <a:pt x="874331" y="828281"/>
                  <a:pt x="865931" y="832948"/>
                  <a:pt x="857218" y="837615"/>
                </a:cubicBezTo>
                <a:cubicBezTo>
                  <a:pt x="828592" y="852550"/>
                  <a:pt x="801522" y="869665"/>
                  <a:pt x="776942" y="894245"/>
                </a:cubicBezTo>
                <a:cubicBezTo>
                  <a:pt x="772896" y="848507"/>
                  <a:pt x="778185" y="806812"/>
                  <a:pt x="790321" y="765430"/>
                </a:cubicBezTo>
                <a:cubicBezTo>
                  <a:pt x="800277" y="731203"/>
                  <a:pt x="820814" y="705688"/>
                  <a:pt x="852862" y="690753"/>
                </a:cubicBezTo>
                <a:cubicBezTo>
                  <a:pt x="881177" y="677684"/>
                  <a:pt x="907623" y="663061"/>
                  <a:pt x="926604" y="634746"/>
                </a:cubicBezTo>
                <a:close/>
                <a:moveTo>
                  <a:pt x="299016" y="626345"/>
                </a:moveTo>
                <a:cubicBezTo>
                  <a:pt x="311462" y="657772"/>
                  <a:pt x="329198" y="687643"/>
                  <a:pt x="324220" y="723736"/>
                </a:cubicBezTo>
                <a:cubicBezTo>
                  <a:pt x="321109" y="744271"/>
                  <a:pt x="311772" y="761696"/>
                  <a:pt x="296839" y="775387"/>
                </a:cubicBezTo>
                <a:cubicBezTo>
                  <a:pt x="276302" y="793744"/>
                  <a:pt x="260745" y="814591"/>
                  <a:pt x="252964" y="842907"/>
                </a:cubicBezTo>
                <a:cubicBezTo>
                  <a:pt x="226206" y="777875"/>
                  <a:pt x="227762" y="709111"/>
                  <a:pt x="275368" y="660572"/>
                </a:cubicBezTo>
                <a:cubicBezTo>
                  <a:pt x="284702" y="651238"/>
                  <a:pt x="290614" y="638480"/>
                  <a:pt x="299016" y="626345"/>
                </a:cubicBezTo>
                <a:close/>
                <a:moveTo>
                  <a:pt x="148729" y="563493"/>
                </a:moveTo>
                <a:cubicBezTo>
                  <a:pt x="170511" y="575628"/>
                  <a:pt x="188558" y="589318"/>
                  <a:pt x="204425" y="606431"/>
                </a:cubicBezTo>
                <a:cubicBezTo>
                  <a:pt x="229318" y="633190"/>
                  <a:pt x="238342" y="663683"/>
                  <a:pt x="229318" y="699155"/>
                </a:cubicBezTo>
                <a:cubicBezTo>
                  <a:pt x="225584" y="713779"/>
                  <a:pt x="221851" y="728402"/>
                  <a:pt x="216871" y="742405"/>
                </a:cubicBezTo>
                <a:cubicBezTo>
                  <a:pt x="214383" y="749873"/>
                  <a:pt x="214072" y="755783"/>
                  <a:pt x="216560" y="763251"/>
                </a:cubicBezTo>
                <a:cubicBezTo>
                  <a:pt x="296215" y="995992"/>
                  <a:pt x="372136" y="1229666"/>
                  <a:pt x="434367" y="1467695"/>
                </a:cubicBezTo>
                <a:cubicBezTo>
                  <a:pt x="459258" y="1562908"/>
                  <a:pt x="481661" y="1659052"/>
                  <a:pt x="493485" y="1757065"/>
                </a:cubicBezTo>
                <a:cubicBezTo>
                  <a:pt x="506555" y="1866901"/>
                  <a:pt x="509353" y="1977359"/>
                  <a:pt x="504375" y="2087817"/>
                </a:cubicBezTo>
                <a:cubicBezTo>
                  <a:pt x="503441" y="2105553"/>
                  <a:pt x="503441" y="2123599"/>
                  <a:pt x="503754" y="2141335"/>
                </a:cubicBezTo>
                <a:cubicBezTo>
                  <a:pt x="504686" y="2180851"/>
                  <a:pt x="500642" y="2219435"/>
                  <a:pt x="489751" y="2257395"/>
                </a:cubicBezTo>
                <a:cubicBezTo>
                  <a:pt x="489129" y="2258950"/>
                  <a:pt x="489129" y="2260817"/>
                  <a:pt x="488195" y="2262372"/>
                </a:cubicBezTo>
                <a:cubicBezTo>
                  <a:pt x="486639" y="2264862"/>
                  <a:pt x="485084" y="2267352"/>
                  <a:pt x="482283" y="2269529"/>
                </a:cubicBezTo>
                <a:cubicBezTo>
                  <a:pt x="485394" y="2142580"/>
                  <a:pt x="475128" y="2016875"/>
                  <a:pt x="453036" y="1891794"/>
                </a:cubicBezTo>
                <a:cubicBezTo>
                  <a:pt x="459258" y="1911707"/>
                  <a:pt x="466105" y="1931310"/>
                  <a:pt x="472017" y="1951223"/>
                </a:cubicBezTo>
                <a:cubicBezTo>
                  <a:pt x="477929" y="1971447"/>
                  <a:pt x="483217" y="1991673"/>
                  <a:pt x="487573" y="2012207"/>
                </a:cubicBezTo>
                <a:cubicBezTo>
                  <a:pt x="492241" y="2032744"/>
                  <a:pt x="495663" y="2053902"/>
                  <a:pt x="499398" y="2074750"/>
                </a:cubicBezTo>
                <a:cubicBezTo>
                  <a:pt x="500330" y="2074750"/>
                  <a:pt x="501575" y="2074750"/>
                  <a:pt x="502509" y="2074750"/>
                </a:cubicBezTo>
                <a:cubicBezTo>
                  <a:pt x="502509" y="2043945"/>
                  <a:pt x="502509" y="2012831"/>
                  <a:pt x="502509" y="1982026"/>
                </a:cubicBezTo>
                <a:cubicBezTo>
                  <a:pt x="503441" y="1810894"/>
                  <a:pt x="477929" y="1643495"/>
                  <a:pt x="433122" y="1478897"/>
                </a:cubicBezTo>
                <a:cubicBezTo>
                  <a:pt x="428455" y="1461785"/>
                  <a:pt x="424410" y="1444359"/>
                  <a:pt x="419121" y="1427247"/>
                </a:cubicBezTo>
                <a:cubicBezTo>
                  <a:pt x="417565" y="1422267"/>
                  <a:pt x="413209" y="1416355"/>
                  <a:pt x="408542" y="1414799"/>
                </a:cubicBezTo>
                <a:cubicBezTo>
                  <a:pt x="386760" y="1407332"/>
                  <a:pt x="364980" y="1398932"/>
                  <a:pt x="342577" y="1394886"/>
                </a:cubicBezTo>
                <a:cubicBezTo>
                  <a:pt x="301193" y="1387418"/>
                  <a:pt x="276302" y="1364705"/>
                  <a:pt x="267900" y="1323633"/>
                </a:cubicBezTo>
                <a:cubicBezTo>
                  <a:pt x="264478" y="1306208"/>
                  <a:pt x="260745" y="1288784"/>
                  <a:pt x="256699" y="1269493"/>
                </a:cubicBezTo>
                <a:cubicBezTo>
                  <a:pt x="261988" y="1272604"/>
                  <a:pt x="265099" y="1275094"/>
                  <a:pt x="268523" y="1276650"/>
                </a:cubicBezTo>
                <a:cubicBezTo>
                  <a:pt x="280969" y="1281628"/>
                  <a:pt x="293415" y="1288784"/>
                  <a:pt x="306484" y="1290029"/>
                </a:cubicBezTo>
                <a:cubicBezTo>
                  <a:pt x="346934" y="1294073"/>
                  <a:pt x="374625" y="1314610"/>
                  <a:pt x="392051" y="1350703"/>
                </a:cubicBezTo>
                <a:cubicBezTo>
                  <a:pt x="394849" y="1356305"/>
                  <a:pt x="397650" y="1361904"/>
                  <a:pt x="402006" y="1367194"/>
                </a:cubicBezTo>
                <a:cubicBezTo>
                  <a:pt x="401696" y="1365328"/>
                  <a:pt x="401696" y="1363149"/>
                  <a:pt x="401385" y="1361282"/>
                </a:cubicBezTo>
                <a:cubicBezTo>
                  <a:pt x="396718" y="1344791"/>
                  <a:pt x="391427" y="1328611"/>
                  <a:pt x="387694" y="1311809"/>
                </a:cubicBezTo>
                <a:cubicBezTo>
                  <a:pt x="385515" y="1302475"/>
                  <a:pt x="380848" y="1296874"/>
                  <a:pt x="371825" y="1294386"/>
                </a:cubicBezTo>
                <a:cubicBezTo>
                  <a:pt x="350356" y="1288474"/>
                  <a:pt x="328887" y="1281317"/>
                  <a:pt x="307105" y="1277582"/>
                </a:cubicBezTo>
                <a:cubicBezTo>
                  <a:pt x="268211" y="1271048"/>
                  <a:pt x="243320" y="1250824"/>
                  <a:pt x="233985" y="1212552"/>
                </a:cubicBezTo>
                <a:cubicBezTo>
                  <a:pt x="229629" y="1194194"/>
                  <a:pt x="225273" y="1176148"/>
                  <a:pt x="220917" y="1157790"/>
                </a:cubicBezTo>
                <a:cubicBezTo>
                  <a:pt x="221851" y="1156856"/>
                  <a:pt x="222783" y="1156545"/>
                  <a:pt x="223717" y="1155924"/>
                </a:cubicBezTo>
                <a:cubicBezTo>
                  <a:pt x="242386" y="1169925"/>
                  <a:pt x="263856" y="1174281"/>
                  <a:pt x="286570" y="1177082"/>
                </a:cubicBezTo>
                <a:cubicBezTo>
                  <a:pt x="311772" y="1180193"/>
                  <a:pt x="331998" y="1192949"/>
                  <a:pt x="345689" y="1214420"/>
                </a:cubicBezTo>
                <a:cubicBezTo>
                  <a:pt x="354089" y="1227487"/>
                  <a:pt x="361869" y="1241178"/>
                  <a:pt x="371514" y="1257047"/>
                </a:cubicBezTo>
                <a:cubicBezTo>
                  <a:pt x="363425" y="1230599"/>
                  <a:pt x="356268" y="1206640"/>
                  <a:pt x="348489" y="1182683"/>
                </a:cubicBezTo>
                <a:cubicBezTo>
                  <a:pt x="348179" y="1181438"/>
                  <a:pt x="344133" y="1181749"/>
                  <a:pt x="341643" y="1181125"/>
                </a:cubicBezTo>
                <a:cubicBezTo>
                  <a:pt x="315507" y="1173970"/>
                  <a:pt x="289371" y="1165879"/>
                  <a:pt x="262922" y="1159967"/>
                </a:cubicBezTo>
                <a:cubicBezTo>
                  <a:pt x="230874" y="1153123"/>
                  <a:pt x="209092" y="1135387"/>
                  <a:pt x="200069" y="1103960"/>
                </a:cubicBezTo>
                <a:cubicBezTo>
                  <a:pt x="194157" y="1083426"/>
                  <a:pt x="189490" y="1062268"/>
                  <a:pt x="185757" y="1040486"/>
                </a:cubicBezTo>
                <a:cubicBezTo>
                  <a:pt x="206292" y="1055111"/>
                  <a:pt x="229318" y="1058222"/>
                  <a:pt x="252654" y="1061644"/>
                </a:cubicBezTo>
                <a:cubicBezTo>
                  <a:pt x="276302" y="1065068"/>
                  <a:pt x="295281" y="1077203"/>
                  <a:pt x="308350" y="1097427"/>
                </a:cubicBezTo>
                <a:cubicBezTo>
                  <a:pt x="317684" y="1111739"/>
                  <a:pt x="326086" y="1126674"/>
                  <a:pt x="335731" y="1142544"/>
                </a:cubicBezTo>
                <a:cubicBezTo>
                  <a:pt x="334799" y="1138809"/>
                  <a:pt x="334486" y="1136632"/>
                  <a:pt x="333865" y="1134142"/>
                </a:cubicBezTo>
                <a:cubicBezTo>
                  <a:pt x="329198" y="1119207"/>
                  <a:pt x="323286" y="1104273"/>
                  <a:pt x="320174" y="1089025"/>
                </a:cubicBezTo>
                <a:cubicBezTo>
                  <a:pt x="317063" y="1074090"/>
                  <a:pt x="308972" y="1066311"/>
                  <a:pt x="294970" y="1062889"/>
                </a:cubicBezTo>
                <a:cubicBezTo>
                  <a:pt x="273191" y="1057600"/>
                  <a:pt x="251722" y="1051065"/>
                  <a:pt x="229940" y="1047021"/>
                </a:cubicBezTo>
                <a:cubicBezTo>
                  <a:pt x="195402" y="1040486"/>
                  <a:pt x="173311" y="1021194"/>
                  <a:pt x="163975" y="987591"/>
                </a:cubicBezTo>
                <a:cubicBezTo>
                  <a:pt x="158998" y="969855"/>
                  <a:pt x="155265" y="951497"/>
                  <a:pt x="151219" y="933450"/>
                </a:cubicBezTo>
                <a:cubicBezTo>
                  <a:pt x="150596" y="931273"/>
                  <a:pt x="151219" y="928783"/>
                  <a:pt x="151219" y="924738"/>
                </a:cubicBezTo>
                <a:cubicBezTo>
                  <a:pt x="169266" y="940296"/>
                  <a:pt x="189490" y="944963"/>
                  <a:pt x="210961" y="947141"/>
                </a:cubicBezTo>
                <a:cubicBezTo>
                  <a:pt x="240830" y="950252"/>
                  <a:pt x="263233" y="965498"/>
                  <a:pt x="278479" y="991325"/>
                </a:cubicBezTo>
                <a:cubicBezTo>
                  <a:pt x="284702" y="1001592"/>
                  <a:pt x="290614" y="1012171"/>
                  <a:pt x="298392" y="1021818"/>
                </a:cubicBezTo>
                <a:cubicBezTo>
                  <a:pt x="291859" y="1001281"/>
                  <a:pt x="285325" y="980746"/>
                  <a:pt x="278479" y="960520"/>
                </a:cubicBezTo>
                <a:cubicBezTo>
                  <a:pt x="277858" y="958654"/>
                  <a:pt x="274746" y="956787"/>
                  <a:pt x="272256" y="955853"/>
                </a:cubicBezTo>
                <a:cubicBezTo>
                  <a:pt x="248921" y="949009"/>
                  <a:pt x="225894" y="939673"/>
                  <a:pt x="201937" y="935940"/>
                </a:cubicBezTo>
                <a:cubicBezTo>
                  <a:pt x="159932" y="929094"/>
                  <a:pt x="134106" y="907003"/>
                  <a:pt x="125083" y="865619"/>
                </a:cubicBezTo>
                <a:cubicBezTo>
                  <a:pt x="121972" y="851307"/>
                  <a:pt x="118548" y="836994"/>
                  <a:pt x="115436" y="822682"/>
                </a:cubicBezTo>
                <a:cubicBezTo>
                  <a:pt x="114815" y="819570"/>
                  <a:pt x="114815" y="816146"/>
                  <a:pt x="114191" y="810547"/>
                </a:cubicBezTo>
                <a:cubicBezTo>
                  <a:pt x="131306" y="825482"/>
                  <a:pt x="149040" y="831394"/>
                  <a:pt x="169266" y="832950"/>
                </a:cubicBezTo>
                <a:cubicBezTo>
                  <a:pt x="201314" y="835751"/>
                  <a:pt x="226207" y="850373"/>
                  <a:pt x="242698" y="878688"/>
                </a:cubicBezTo>
                <a:cubicBezTo>
                  <a:pt x="248608" y="888957"/>
                  <a:pt x="254520" y="899225"/>
                  <a:pt x="261677" y="909181"/>
                </a:cubicBezTo>
                <a:cubicBezTo>
                  <a:pt x="255455" y="890823"/>
                  <a:pt x="249853" y="872155"/>
                  <a:pt x="243009" y="854108"/>
                </a:cubicBezTo>
                <a:cubicBezTo>
                  <a:pt x="241764" y="850997"/>
                  <a:pt x="236786" y="849441"/>
                  <a:pt x="233675" y="846951"/>
                </a:cubicBezTo>
                <a:cubicBezTo>
                  <a:pt x="215939" y="834193"/>
                  <a:pt x="196647" y="826104"/>
                  <a:pt x="174867" y="823614"/>
                </a:cubicBezTo>
                <a:cubicBezTo>
                  <a:pt x="128816" y="818325"/>
                  <a:pt x="99568" y="793122"/>
                  <a:pt x="88055" y="747694"/>
                </a:cubicBezTo>
                <a:cubicBezTo>
                  <a:pt x="84322" y="732137"/>
                  <a:pt x="80898" y="716578"/>
                  <a:pt x="77476" y="702266"/>
                </a:cubicBezTo>
                <a:cubicBezTo>
                  <a:pt x="96457" y="708489"/>
                  <a:pt x="115125" y="714401"/>
                  <a:pt x="134106" y="720313"/>
                </a:cubicBezTo>
                <a:cubicBezTo>
                  <a:pt x="173933" y="732759"/>
                  <a:pt x="201003" y="759518"/>
                  <a:pt x="219982" y="795611"/>
                </a:cubicBezTo>
                <a:cubicBezTo>
                  <a:pt x="221851" y="799034"/>
                  <a:pt x="223406" y="802145"/>
                  <a:pt x="226829" y="804946"/>
                </a:cubicBezTo>
                <a:cubicBezTo>
                  <a:pt x="220606" y="786899"/>
                  <a:pt x="214383" y="768852"/>
                  <a:pt x="207848" y="750805"/>
                </a:cubicBezTo>
                <a:cubicBezTo>
                  <a:pt x="206915" y="748628"/>
                  <a:pt x="204425" y="746762"/>
                  <a:pt x="202248" y="744893"/>
                </a:cubicBezTo>
                <a:cubicBezTo>
                  <a:pt x="198513" y="742093"/>
                  <a:pt x="194780" y="739605"/>
                  <a:pt x="191046" y="737115"/>
                </a:cubicBezTo>
                <a:cubicBezTo>
                  <a:pt x="145618" y="706312"/>
                  <a:pt x="127571" y="664306"/>
                  <a:pt x="138773" y="610166"/>
                </a:cubicBezTo>
                <a:cubicBezTo>
                  <a:pt x="141885" y="594920"/>
                  <a:pt x="145307" y="579674"/>
                  <a:pt x="148729" y="563493"/>
                </a:cubicBezTo>
                <a:close/>
                <a:moveTo>
                  <a:pt x="605187" y="473881"/>
                </a:moveTo>
                <a:cubicBezTo>
                  <a:pt x="608922" y="479171"/>
                  <a:pt x="610477" y="482283"/>
                  <a:pt x="612965" y="485081"/>
                </a:cubicBezTo>
                <a:cubicBezTo>
                  <a:pt x="626345" y="500329"/>
                  <a:pt x="640659" y="514952"/>
                  <a:pt x="660261" y="522109"/>
                </a:cubicBezTo>
                <a:cubicBezTo>
                  <a:pt x="712535" y="541090"/>
                  <a:pt x="741161" y="578740"/>
                  <a:pt x="751117" y="632878"/>
                </a:cubicBezTo>
                <a:cubicBezTo>
                  <a:pt x="757029" y="663994"/>
                  <a:pt x="760451" y="695110"/>
                  <a:pt x="758585" y="726536"/>
                </a:cubicBezTo>
                <a:cubicBezTo>
                  <a:pt x="758896" y="729335"/>
                  <a:pt x="758585" y="731514"/>
                  <a:pt x="758274" y="735247"/>
                </a:cubicBezTo>
                <a:cubicBezTo>
                  <a:pt x="754852" y="732447"/>
                  <a:pt x="752984" y="730580"/>
                  <a:pt x="750806" y="729024"/>
                </a:cubicBezTo>
                <a:cubicBezTo>
                  <a:pt x="729959" y="714400"/>
                  <a:pt x="709422" y="699466"/>
                  <a:pt x="687953" y="685463"/>
                </a:cubicBezTo>
                <a:cubicBezTo>
                  <a:pt x="675818" y="677374"/>
                  <a:pt x="662128" y="671462"/>
                  <a:pt x="649372" y="663994"/>
                </a:cubicBezTo>
                <a:cubicBezTo>
                  <a:pt x="619190" y="645947"/>
                  <a:pt x="601454" y="619811"/>
                  <a:pt x="598342" y="584339"/>
                </a:cubicBezTo>
                <a:cubicBezTo>
                  <a:pt x="594920" y="548245"/>
                  <a:pt x="600209" y="512775"/>
                  <a:pt x="605187" y="473881"/>
                </a:cubicBezTo>
                <a:close/>
                <a:moveTo>
                  <a:pt x="927539" y="469837"/>
                </a:moveTo>
                <a:cubicBezTo>
                  <a:pt x="931584" y="507797"/>
                  <a:pt x="938429" y="545757"/>
                  <a:pt x="932829" y="584030"/>
                </a:cubicBezTo>
                <a:cubicBezTo>
                  <a:pt x="928784" y="612032"/>
                  <a:pt x="914783" y="634746"/>
                  <a:pt x="890824" y="650305"/>
                </a:cubicBezTo>
                <a:cubicBezTo>
                  <a:pt x="876823" y="659639"/>
                  <a:pt x="861264" y="666484"/>
                  <a:pt x="847573" y="675820"/>
                </a:cubicBezTo>
                <a:cubicBezTo>
                  <a:pt x="824860" y="690753"/>
                  <a:pt x="803080" y="706933"/>
                  <a:pt x="780988" y="722803"/>
                </a:cubicBezTo>
                <a:cubicBezTo>
                  <a:pt x="779743" y="723735"/>
                  <a:pt x="778498" y="724980"/>
                  <a:pt x="776942" y="725914"/>
                </a:cubicBezTo>
                <a:cubicBezTo>
                  <a:pt x="775697" y="725604"/>
                  <a:pt x="774765" y="725604"/>
                  <a:pt x="773520" y="725291"/>
                </a:cubicBezTo>
                <a:cubicBezTo>
                  <a:pt x="774454" y="701956"/>
                  <a:pt x="774454" y="678618"/>
                  <a:pt x="776942" y="655594"/>
                </a:cubicBezTo>
                <a:cubicBezTo>
                  <a:pt x="779121" y="636615"/>
                  <a:pt x="784099" y="617944"/>
                  <a:pt x="789077" y="599276"/>
                </a:cubicBezTo>
                <a:cubicBezTo>
                  <a:pt x="798100" y="565049"/>
                  <a:pt x="818637" y="539534"/>
                  <a:pt x="850374" y="524911"/>
                </a:cubicBezTo>
                <a:cubicBezTo>
                  <a:pt x="879000" y="511842"/>
                  <a:pt x="905447" y="496285"/>
                  <a:pt x="924738" y="470458"/>
                </a:cubicBezTo>
                <a:cubicBezTo>
                  <a:pt x="925049" y="470148"/>
                  <a:pt x="925983" y="470148"/>
                  <a:pt x="927539" y="469837"/>
                </a:cubicBezTo>
                <a:close/>
                <a:moveTo>
                  <a:pt x="606743" y="311149"/>
                </a:moveTo>
                <a:cubicBezTo>
                  <a:pt x="620744" y="331373"/>
                  <a:pt x="637235" y="347553"/>
                  <a:pt x="659328" y="357200"/>
                </a:cubicBezTo>
                <a:cubicBezTo>
                  <a:pt x="663371" y="359066"/>
                  <a:pt x="667728" y="360933"/>
                  <a:pt x="671773" y="362799"/>
                </a:cubicBezTo>
                <a:cubicBezTo>
                  <a:pt x="711289" y="379914"/>
                  <a:pt x="736182" y="408850"/>
                  <a:pt x="746761" y="451167"/>
                </a:cubicBezTo>
                <a:cubicBezTo>
                  <a:pt x="755471" y="486015"/>
                  <a:pt x="761073" y="520864"/>
                  <a:pt x="759206" y="556957"/>
                </a:cubicBezTo>
                <a:cubicBezTo>
                  <a:pt x="758895" y="561003"/>
                  <a:pt x="758585" y="565047"/>
                  <a:pt x="757961" y="570337"/>
                </a:cubicBezTo>
                <a:cubicBezTo>
                  <a:pt x="755161" y="567848"/>
                  <a:pt x="753294" y="566292"/>
                  <a:pt x="751428" y="565047"/>
                </a:cubicBezTo>
                <a:cubicBezTo>
                  <a:pt x="730891" y="550424"/>
                  <a:pt x="710667" y="535799"/>
                  <a:pt x="689820" y="521798"/>
                </a:cubicBezTo>
                <a:cubicBezTo>
                  <a:pt x="677685" y="513707"/>
                  <a:pt x="663995" y="507795"/>
                  <a:pt x="651236" y="500640"/>
                </a:cubicBezTo>
                <a:cubicBezTo>
                  <a:pt x="618878" y="481970"/>
                  <a:pt x="598965" y="454278"/>
                  <a:pt x="598654" y="416629"/>
                </a:cubicBezTo>
                <a:cubicBezTo>
                  <a:pt x="598341" y="382402"/>
                  <a:pt x="602697" y="348487"/>
                  <a:pt x="604877" y="314260"/>
                </a:cubicBezTo>
                <a:cubicBezTo>
                  <a:pt x="605187" y="313326"/>
                  <a:pt x="606120" y="312394"/>
                  <a:pt x="606743" y="311149"/>
                </a:cubicBezTo>
                <a:close/>
                <a:moveTo>
                  <a:pt x="930029" y="304927"/>
                </a:moveTo>
                <a:cubicBezTo>
                  <a:pt x="931272" y="342265"/>
                  <a:pt x="934072" y="378359"/>
                  <a:pt x="933140" y="414140"/>
                </a:cubicBezTo>
                <a:cubicBezTo>
                  <a:pt x="932517" y="443078"/>
                  <a:pt x="918205" y="466724"/>
                  <a:pt x="894557" y="484149"/>
                </a:cubicBezTo>
                <a:cubicBezTo>
                  <a:pt x="888023" y="488816"/>
                  <a:pt x="881488" y="493484"/>
                  <a:pt x="874333" y="497216"/>
                </a:cubicBezTo>
                <a:cubicBezTo>
                  <a:pt x="840106" y="515887"/>
                  <a:pt x="804946" y="533310"/>
                  <a:pt x="776010" y="563805"/>
                </a:cubicBezTo>
                <a:cubicBezTo>
                  <a:pt x="775076" y="556336"/>
                  <a:pt x="774452" y="551357"/>
                  <a:pt x="774141" y="546379"/>
                </a:cubicBezTo>
                <a:cubicBezTo>
                  <a:pt x="772586" y="505929"/>
                  <a:pt x="778809" y="466413"/>
                  <a:pt x="791256" y="427830"/>
                </a:cubicBezTo>
                <a:cubicBezTo>
                  <a:pt x="801522" y="396716"/>
                  <a:pt x="821748" y="374313"/>
                  <a:pt x="850685" y="360933"/>
                </a:cubicBezTo>
                <a:cubicBezTo>
                  <a:pt x="879000" y="347865"/>
                  <a:pt x="905136" y="332618"/>
                  <a:pt x="924117" y="307104"/>
                </a:cubicBezTo>
                <a:cubicBezTo>
                  <a:pt x="924738" y="306793"/>
                  <a:pt x="925983" y="306482"/>
                  <a:pt x="930029" y="304927"/>
                </a:cubicBezTo>
                <a:close/>
                <a:moveTo>
                  <a:pt x="602386" y="148730"/>
                </a:moveTo>
                <a:cubicBezTo>
                  <a:pt x="619500" y="169577"/>
                  <a:pt x="641280" y="182644"/>
                  <a:pt x="663062" y="196337"/>
                </a:cubicBezTo>
                <a:cubicBezTo>
                  <a:pt x="716578" y="230562"/>
                  <a:pt x="742093" y="282212"/>
                  <a:pt x="750495" y="343199"/>
                </a:cubicBezTo>
                <a:cubicBezTo>
                  <a:pt x="753606" y="366847"/>
                  <a:pt x="753917" y="390804"/>
                  <a:pt x="755473" y="414762"/>
                </a:cubicBezTo>
                <a:cubicBezTo>
                  <a:pt x="754228" y="415075"/>
                  <a:pt x="752672" y="415386"/>
                  <a:pt x="751116" y="415697"/>
                </a:cubicBezTo>
                <a:cubicBezTo>
                  <a:pt x="730580" y="383649"/>
                  <a:pt x="701022" y="363423"/>
                  <a:pt x="667418" y="346621"/>
                </a:cubicBezTo>
                <a:cubicBezTo>
                  <a:pt x="619500" y="322975"/>
                  <a:pt x="595542" y="282836"/>
                  <a:pt x="596163" y="229317"/>
                </a:cubicBezTo>
                <a:cubicBezTo>
                  <a:pt x="596476" y="202559"/>
                  <a:pt x="599275" y="175800"/>
                  <a:pt x="602386" y="148730"/>
                </a:cubicBezTo>
                <a:close/>
                <a:moveTo>
                  <a:pt x="925671" y="140018"/>
                </a:moveTo>
                <a:cubicBezTo>
                  <a:pt x="926605" y="148107"/>
                  <a:pt x="927227" y="153708"/>
                  <a:pt x="927539" y="159309"/>
                </a:cubicBezTo>
                <a:cubicBezTo>
                  <a:pt x="928783" y="180157"/>
                  <a:pt x="930962" y="201002"/>
                  <a:pt x="931272" y="221850"/>
                </a:cubicBezTo>
                <a:cubicBezTo>
                  <a:pt x="932207" y="276924"/>
                  <a:pt x="907003" y="316751"/>
                  <a:pt x="857840" y="341020"/>
                </a:cubicBezTo>
                <a:cubicBezTo>
                  <a:pt x="834194" y="352844"/>
                  <a:pt x="811791" y="365603"/>
                  <a:pt x="794055" y="385827"/>
                </a:cubicBezTo>
                <a:cubicBezTo>
                  <a:pt x="788454" y="393294"/>
                  <a:pt x="782544" y="401073"/>
                  <a:pt x="774452" y="410718"/>
                </a:cubicBezTo>
                <a:cubicBezTo>
                  <a:pt x="772275" y="356267"/>
                  <a:pt x="777253" y="306172"/>
                  <a:pt x="801212" y="259188"/>
                </a:cubicBezTo>
                <a:cubicBezTo>
                  <a:pt x="816147" y="229941"/>
                  <a:pt x="837306" y="205982"/>
                  <a:pt x="865308" y="188868"/>
                </a:cubicBezTo>
                <a:cubicBezTo>
                  <a:pt x="886779" y="175801"/>
                  <a:pt x="907624" y="162110"/>
                  <a:pt x="925671" y="140018"/>
                </a:cubicBezTo>
                <a:close/>
                <a:moveTo>
                  <a:pt x="754851" y="0"/>
                </a:moveTo>
                <a:cubicBezTo>
                  <a:pt x="759518" y="4978"/>
                  <a:pt x="762940" y="8402"/>
                  <a:pt x="766053" y="12135"/>
                </a:cubicBezTo>
                <a:cubicBezTo>
                  <a:pt x="790945" y="40139"/>
                  <a:pt x="809613" y="71564"/>
                  <a:pt x="820816" y="107657"/>
                </a:cubicBezTo>
                <a:cubicBezTo>
                  <a:pt x="829528" y="135351"/>
                  <a:pt x="827973" y="161797"/>
                  <a:pt x="816459" y="188557"/>
                </a:cubicBezTo>
                <a:cubicBezTo>
                  <a:pt x="803390" y="218738"/>
                  <a:pt x="785656" y="245498"/>
                  <a:pt x="765430" y="271323"/>
                </a:cubicBezTo>
                <a:cubicBezTo>
                  <a:pt x="762629" y="274745"/>
                  <a:pt x="760452" y="279723"/>
                  <a:pt x="760763" y="284080"/>
                </a:cubicBezTo>
                <a:cubicBezTo>
                  <a:pt x="766053" y="513087"/>
                  <a:pt x="769786" y="742094"/>
                  <a:pt x="764808" y="971101"/>
                </a:cubicBezTo>
                <a:cubicBezTo>
                  <a:pt x="762008" y="1109874"/>
                  <a:pt x="756717" y="1248647"/>
                  <a:pt x="749873" y="1387110"/>
                </a:cubicBezTo>
                <a:cubicBezTo>
                  <a:pt x="740226" y="1582200"/>
                  <a:pt x="708801" y="1773869"/>
                  <a:pt x="653105" y="1961492"/>
                </a:cubicBezTo>
                <a:cubicBezTo>
                  <a:pt x="645014" y="1989185"/>
                  <a:pt x="643147" y="2018433"/>
                  <a:pt x="637235" y="2047059"/>
                </a:cubicBezTo>
                <a:cubicBezTo>
                  <a:pt x="625101" y="2105555"/>
                  <a:pt x="609854" y="2163739"/>
                  <a:pt x="577806" y="2214147"/>
                </a:cubicBezTo>
                <a:cubicBezTo>
                  <a:pt x="546069" y="2264553"/>
                  <a:pt x="523976" y="2319004"/>
                  <a:pt x="498773" y="2372212"/>
                </a:cubicBezTo>
                <a:cubicBezTo>
                  <a:pt x="497217" y="2375634"/>
                  <a:pt x="495040" y="2379367"/>
                  <a:pt x="492239" y="2382167"/>
                </a:cubicBezTo>
                <a:cubicBezTo>
                  <a:pt x="582163" y="2179609"/>
                  <a:pt x="630702" y="1966782"/>
                  <a:pt x="659639" y="1748665"/>
                </a:cubicBezTo>
                <a:cubicBezTo>
                  <a:pt x="659639" y="1779159"/>
                  <a:pt x="660260" y="1809962"/>
                  <a:pt x="659328" y="1840455"/>
                </a:cubicBezTo>
                <a:cubicBezTo>
                  <a:pt x="658705" y="1871260"/>
                  <a:pt x="656527" y="1901752"/>
                  <a:pt x="655906" y="1932866"/>
                </a:cubicBezTo>
                <a:cubicBezTo>
                  <a:pt x="657772" y="1926022"/>
                  <a:pt x="659949" y="1919176"/>
                  <a:pt x="661816" y="1912331"/>
                </a:cubicBezTo>
                <a:cubicBezTo>
                  <a:pt x="702889" y="1763601"/>
                  <a:pt x="730581" y="1612693"/>
                  <a:pt x="739915" y="1458673"/>
                </a:cubicBezTo>
                <a:cubicBezTo>
                  <a:pt x="747694" y="1331414"/>
                  <a:pt x="752674" y="1203841"/>
                  <a:pt x="758586" y="1076270"/>
                </a:cubicBezTo>
                <a:cubicBezTo>
                  <a:pt x="758896" y="1071291"/>
                  <a:pt x="758586" y="1066624"/>
                  <a:pt x="758586" y="1058534"/>
                </a:cubicBezTo>
                <a:cubicBezTo>
                  <a:pt x="757341" y="1063202"/>
                  <a:pt x="756717" y="1065068"/>
                  <a:pt x="755785" y="1067869"/>
                </a:cubicBezTo>
                <a:cubicBezTo>
                  <a:pt x="747694" y="1061022"/>
                  <a:pt x="740226" y="1053244"/>
                  <a:pt x="731826" y="1047955"/>
                </a:cubicBezTo>
                <a:cubicBezTo>
                  <a:pt x="711600" y="1034886"/>
                  <a:pt x="691687" y="1020574"/>
                  <a:pt x="669907" y="1010617"/>
                </a:cubicBezTo>
                <a:cubicBezTo>
                  <a:pt x="612032" y="983857"/>
                  <a:pt x="589630" y="939364"/>
                  <a:pt x="596164" y="877445"/>
                </a:cubicBezTo>
                <a:cubicBezTo>
                  <a:pt x="598654" y="855663"/>
                  <a:pt x="600209" y="833884"/>
                  <a:pt x="602387" y="810236"/>
                </a:cubicBezTo>
                <a:cubicBezTo>
                  <a:pt x="605187" y="812415"/>
                  <a:pt x="606432" y="813347"/>
                  <a:pt x="607365" y="814281"/>
                </a:cubicBezTo>
                <a:cubicBezTo>
                  <a:pt x="624479" y="835750"/>
                  <a:pt x="645637" y="851307"/>
                  <a:pt x="671152" y="861886"/>
                </a:cubicBezTo>
                <a:cubicBezTo>
                  <a:pt x="701021" y="874021"/>
                  <a:pt x="724980" y="893936"/>
                  <a:pt x="736493" y="925050"/>
                </a:cubicBezTo>
                <a:cubicBezTo>
                  <a:pt x="743338" y="943408"/>
                  <a:pt x="748007" y="962389"/>
                  <a:pt x="752050" y="981369"/>
                </a:cubicBezTo>
                <a:cubicBezTo>
                  <a:pt x="755162" y="995992"/>
                  <a:pt x="756096" y="1010928"/>
                  <a:pt x="758896" y="1026174"/>
                </a:cubicBezTo>
                <a:cubicBezTo>
                  <a:pt x="759207" y="1023373"/>
                  <a:pt x="759829" y="1020574"/>
                  <a:pt x="759829" y="1017774"/>
                </a:cubicBezTo>
                <a:cubicBezTo>
                  <a:pt x="760141" y="860020"/>
                  <a:pt x="760763" y="702268"/>
                  <a:pt x="760141" y="544824"/>
                </a:cubicBezTo>
                <a:cubicBezTo>
                  <a:pt x="759829" y="457701"/>
                  <a:pt x="757341" y="370891"/>
                  <a:pt x="756096" y="283769"/>
                </a:cubicBezTo>
                <a:cubicBezTo>
                  <a:pt x="756096" y="273500"/>
                  <a:pt x="752674" y="265722"/>
                  <a:pt x="746762" y="257009"/>
                </a:cubicBezTo>
                <a:cubicBezTo>
                  <a:pt x="733382" y="238030"/>
                  <a:pt x="720313" y="218428"/>
                  <a:pt x="709734" y="197580"/>
                </a:cubicBezTo>
                <a:cubicBezTo>
                  <a:pt x="694487" y="168020"/>
                  <a:pt x="692932" y="136596"/>
                  <a:pt x="702889" y="104858"/>
                </a:cubicBezTo>
                <a:cubicBezTo>
                  <a:pt x="713779" y="68765"/>
                  <a:pt x="731515" y="35783"/>
                  <a:pt x="752361" y="4667"/>
                </a:cubicBezTo>
                <a:cubicBezTo>
                  <a:pt x="752984" y="3422"/>
                  <a:pt x="753606" y="2177"/>
                  <a:pt x="754851" y="0"/>
                </a:cubicBezTo>
                <a:close/>
              </a:path>
            </a:pathLst>
          </a:custGeom>
          <a:solidFill>
            <a:schemeClr val="accent2"/>
          </a:solidFill>
          <a:ln w="1646" cap="flat">
            <a:noFill/>
            <a:prstDash val="solid"/>
            <a:miter/>
          </a:ln>
        </p:spPr>
        <p:txBody>
          <a:bodyPr wrap="square" rtlCol="0" anchor="ctr">
            <a:noAutofit/>
          </a:bodyPr>
          <a:lstStyle/>
          <a:p>
            <a:endParaRPr lang="en-US"/>
          </a:p>
        </p:txBody>
      </p:sp>
      <p:cxnSp>
        <p:nvCxnSpPr>
          <p:cNvPr id="35" name="Straight Connector 34">
            <a:extLst>
              <a:ext uri="{FF2B5EF4-FFF2-40B4-BE49-F238E27FC236}">
                <a16:creationId xmlns:a16="http://schemas.microsoft.com/office/drawing/2014/main" id="{CF598B8A-589E-4088-B987-0E2A5B7E74A1}"/>
              </a:ext>
            </a:extLst>
          </p:cNvPr>
          <p:cNvCxnSpPr>
            <a:cxnSpLocks/>
          </p:cNvCxnSpPr>
          <p:nvPr userDrawn="1"/>
        </p:nvCxnSpPr>
        <p:spPr>
          <a:xfrm>
            <a:off x="0" y="6730423"/>
            <a:ext cx="11658239"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45" name="Group 44">
            <a:extLst>
              <a:ext uri="{FF2B5EF4-FFF2-40B4-BE49-F238E27FC236}">
                <a16:creationId xmlns:a16="http://schemas.microsoft.com/office/drawing/2014/main" id="{2F40ED96-A09B-4DB7-9DBF-D3537BDF62BA}"/>
              </a:ext>
            </a:extLst>
          </p:cNvPr>
          <p:cNvGrpSpPr/>
          <p:nvPr userDrawn="1"/>
        </p:nvGrpSpPr>
        <p:grpSpPr>
          <a:xfrm>
            <a:off x="8500955" y="133520"/>
            <a:ext cx="617170" cy="431438"/>
            <a:chOff x="3755403" y="3352246"/>
            <a:chExt cx="1133941" cy="792691"/>
          </a:xfrm>
          <a:solidFill>
            <a:schemeClr val="accent2"/>
          </a:solidFill>
        </p:grpSpPr>
        <p:sp>
          <p:nvSpPr>
            <p:cNvPr id="46" name="Freeform: Shape 45">
              <a:extLst>
                <a:ext uri="{FF2B5EF4-FFF2-40B4-BE49-F238E27FC236}">
                  <a16:creationId xmlns:a16="http://schemas.microsoft.com/office/drawing/2014/main" id="{A055F8D2-1FD6-4DE6-B296-A760F82E539E}"/>
                </a:ext>
              </a:extLst>
            </p:cNvPr>
            <p:cNvSpPr/>
            <p:nvPr/>
          </p:nvSpPr>
          <p:spPr>
            <a:xfrm rot="679691">
              <a:off x="4208199" y="3352246"/>
              <a:ext cx="681145" cy="792691"/>
            </a:xfrm>
            <a:custGeom>
              <a:avLst/>
              <a:gdLst>
                <a:gd name="connsiteX0" fmla="*/ 316143 w 2733675"/>
                <a:gd name="connsiteY0" fmla="*/ 3128010 h 3181350"/>
                <a:gd name="connsiteX1" fmla="*/ 2161135 w 2733675"/>
                <a:gd name="connsiteY1" fmla="*/ 926782 h 3181350"/>
                <a:gd name="connsiteX2" fmla="*/ 2146848 w 2733675"/>
                <a:gd name="connsiteY2" fmla="*/ 956310 h 3181350"/>
                <a:gd name="connsiteX3" fmla="*/ 2131608 w 2733675"/>
                <a:gd name="connsiteY3" fmla="*/ 986790 h 3181350"/>
                <a:gd name="connsiteX4" fmla="*/ 977178 w 2733675"/>
                <a:gd name="connsiteY4" fmla="*/ 2490788 h 3181350"/>
                <a:gd name="connsiteX5" fmla="*/ 256135 w 2733675"/>
                <a:gd name="connsiteY5" fmla="*/ 3052763 h 3181350"/>
                <a:gd name="connsiteX6" fmla="*/ 222798 w 2733675"/>
                <a:gd name="connsiteY6" fmla="*/ 3041333 h 3181350"/>
                <a:gd name="connsiteX7" fmla="*/ 164695 w 2733675"/>
                <a:gd name="connsiteY7" fmla="*/ 2854642 h 3181350"/>
                <a:gd name="connsiteX8" fmla="*/ 22773 w 2733675"/>
                <a:gd name="connsiteY8" fmla="*/ 2218373 h 3181350"/>
                <a:gd name="connsiteX9" fmla="*/ 38965 w 2733675"/>
                <a:gd name="connsiteY9" fmla="*/ 1536382 h 3181350"/>
                <a:gd name="connsiteX10" fmla="*/ 212320 w 2733675"/>
                <a:gd name="connsiteY10" fmla="*/ 1156335 h 3181350"/>
                <a:gd name="connsiteX11" fmla="*/ 545695 w 2733675"/>
                <a:gd name="connsiteY11" fmla="*/ 865822 h 3181350"/>
                <a:gd name="connsiteX12" fmla="*/ 1077190 w 2733675"/>
                <a:gd name="connsiteY12" fmla="*/ 658177 h 3181350"/>
                <a:gd name="connsiteX13" fmla="*/ 1392468 w 2733675"/>
                <a:gd name="connsiteY13" fmla="*/ 579120 h 3181350"/>
                <a:gd name="connsiteX14" fmla="*/ 1986828 w 2733675"/>
                <a:gd name="connsiteY14" fmla="*/ 418147 h 3181350"/>
                <a:gd name="connsiteX15" fmla="*/ 2201140 w 2733675"/>
                <a:gd name="connsiteY15" fmla="*/ 322897 h 3181350"/>
                <a:gd name="connsiteX16" fmla="*/ 2529753 w 2733675"/>
                <a:gd name="connsiteY16" fmla="*/ 0 h 3181350"/>
                <a:gd name="connsiteX17" fmla="*/ 2555470 w 2733675"/>
                <a:gd name="connsiteY17" fmla="*/ 99060 h 3181350"/>
                <a:gd name="connsiteX18" fmla="*/ 2689773 w 2733675"/>
                <a:gd name="connsiteY18" fmla="*/ 775335 h 3181350"/>
                <a:gd name="connsiteX19" fmla="*/ 2726920 w 2733675"/>
                <a:gd name="connsiteY19" fmla="*/ 1599248 h 3181350"/>
                <a:gd name="connsiteX20" fmla="*/ 2524990 w 2733675"/>
                <a:gd name="connsiteY20" fmla="*/ 2387917 h 3181350"/>
                <a:gd name="connsiteX21" fmla="*/ 2271625 w 2733675"/>
                <a:gd name="connsiteY21" fmla="*/ 2735580 h 3181350"/>
                <a:gd name="connsiteX22" fmla="*/ 1782993 w 2733675"/>
                <a:gd name="connsiteY22" fmla="*/ 3046095 h 3181350"/>
                <a:gd name="connsiteX23" fmla="*/ 1406755 w 2733675"/>
                <a:gd name="connsiteY23" fmla="*/ 3146108 h 3181350"/>
                <a:gd name="connsiteX24" fmla="*/ 714288 w 2733675"/>
                <a:gd name="connsiteY24" fmla="*/ 3172778 h 3181350"/>
                <a:gd name="connsiteX25" fmla="*/ 334240 w 2733675"/>
                <a:gd name="connsiteY25" fmla="*/ 3129915 h 3181350"/>
                <a:gd name="connsiteX26" fmla="*/ 316143 w 2733675"/>
                <a:gd name="connsiteY26" fmla="*/ 3128010 h 318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733675" h="3181350">
                  <a:moveTo>
                    <a:pt x="316143" y="3128010"/>
                  </a:moveTo>
                  <a:cubicBezTo>
                    <a:pt x="1211493" y="2624138"/>
                    <a:pt x="1817283" y="1884045"/>
                    <a:pt x="2161135" y="926782"/>
                  </a:cubicBezTo>
                  <a:cubicBezTo>
                    <a:pt x="2156373" y="936307"/>
                    <a:pt x="2151610" y="946785"/>
                    <a:pt x="2146848" y="956310"/>
                  </a:cubicBezTo>
                  <a:cubicBezTo>
                    <a:pt x="2142085" y="966788"/>
                    <a:pt x="2136370" y="976313"/>
                    <a:pt x="2131608" y="986790"/>
                  </a:cubicBezTo>
                  <a:cubicBezTo>
                    <a:pt x="1843953" y="1563053"/>
                    <a:pt x="1455333" y="2061210"/>
                    <a:pt x="977178" y="2490788"/>
                  </a:cubicBezTo>
                  <a:cubicBezTo>
                    <a:pt x="750483" y="2695575"/>
                    <a:pt x="508548" y="2880360"/>
                    <a:pt x="256135" y="3052763"/>
                  </a:cubicBezTo>
                  <a:cubicBezTo>
                    <a:pt x="236133" y="3066098"/>
                    <a:pt x="229465" y="3065145"/>
                    <a:pt x="222798" y="3041333"/>
                  </a:cubicBezTo>
                  <a:cubicBezTo>
                    <a:pt x="204700" y="2978467"/>
                    <a:pt x="183745" y="2917508"/>
                    <a:pt x="164695" y="2854642"/>
                  </a:cubicBezTo>
                  <a:cubicBezTo>
                    <a:pt x="100878" y="2646045"/>
                    <a:pt x="51348" y="2434590"/>
                    <a:pt x="22773" y="2218373"/>
                  </a:cubicBezTo>
                  <a:cubicBezTo>
                    <a:pt x="-7707" y="1990725"/>
                    <a:pt x="-12470" y="1763078"/>
                    <a:pt x="38965" y="1536382"/>
                  </a:cubicBezTo>
                  <a:cubicBezTo>
                    <a:pt x="70398" y="1396365"/>
                    <a:pt x="129453" y="1270635"/>
                    <a:pt x="212320" y="1156335"/>
                  </a:cubicBezTo>
                  <a:cubicBezTo>
                    <a:pt x="300903" y="1033463"/>
                    <a:pt x="416155" y="941070"/>
                    <a:pt x="545695" y="865822"/>
                  </a:cubicBezTo>
                  <a:cubicBezTo>
                    <a:pt x="712383" y="769620"/>
                    <a:pt x="892405" y="707707"/>
                    <a:pt x="1077190" y="658177"/>
                  </a:cubicBezTo>
                  <a:cubicBezTo>
                    <a:pt x="1181965" y="629602"/>
                    <a:pt x="1287693" y="604838"/>
                    <a:pt x="1392468" y="579120"/>
                  </a:cubicBezTo>
                  <a:cubicBezTo>
                    <a:pt x="1591540" y="530543"/>
                    <a:pt x="1792518" y="487680"/>
                    <a:pt x="1986828" y="418147"/>
                  </a:cubicBezTo>
                  <a:cubicBezTo>
                    <a:pt x="2060170" y="391477"/>
                    <a:pt x="2132560" y="360997"/>
                    <a:pt x="2201140" y="322897"/>
                  </a:cubicBezTo>
                  <a:cubicBezTo>
                    <a:pt x="2338300" y="246697"/>
                    <a:pt x="2453553" y="148590"/>
                    <a:pt x="2529753" y="0"/>
                  </a:cubicBezTo>
                  <a:cubicBezTo>
                    <a:pt x="2539278" y="37147"/>
                    <a:pt x="2547850" y="67627"/>
                    <a:pt x="2555470" y="99060"/>
                  </a:cubicBezTo>
                  <a:cubicBezTo>
                    <a:pt x="2610715" y="321945"/>
                    <a:pt x="2658340" y="546735"/>
                    <a:pt x="2689773" y="775335"/>
                  </a:cubicBezTo>
                  <a:cubicBezTo>
                    <a:pt x="2727873" y="1048702"/>
                    <a:pt x="2746923" y="1323023"/>
                    <a:pt x="2726920" y="1599248"/>
                  </a:cubicBezTo>
                  <a:cubicBezTo>
                    <a:pt x="2706918" y="1874520"/>
                    <a:pt x="2650720" y="2140267"/>
                    <a:pt x="2524990" y="2387917"/>
                  </a:cubicBezTo>
                  <a:cubicBezTo>
                    <a:pt x="2459268" y="2517458"/>
                    <a:pt x="2374495" y="2632710"/>
                    <a:pt x="2271625" y="2735580"/>
                  </a:cubicBezTo>
                  <a:cubicBezTo>
                    <a:pt x="2131608" y="2875598"/>
                    <a:pt x="1965873" y="2973705"/>
                    <a:pt x="1782993" y="3046095"/>
                  </a:cubicBezTo>
                  <a:cubicBezTo>
                    <a:pt x="1661073" y="3094673"/>
                    <a:pt x="1535343" y="3124200"/>
                    <a:pt x="1406755" y="3146108"/>
                  </a:cubicBezTo>
                  <a:cubicBezTo>
                    <a:pt x="1177203" y="3186113"/>
                    <a:pt x="945745" y="3188017"/>
                    <a:pt x="714288" y="3172778"/>
                  </a:cubicBezTo>
                  <a:cubicBezTo>
                    <a:pt x="586653" y="3164205"/>
                    <a:pt x="459970" y="3149917"/>
                    <a:pt x="334240" y="3129915"/>
                  </a:cubicBezTo>
                  <a:cubicBezTo>
                    <a:pt x="331383" y="3131820"/>
                    <a:pt x="328525" y="3130867"/>
                    <a:pt x="316143" y="3128010"/>
                  </a:cubicBez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3B31179E-D24C-46EC-82C0-F7080B710C83}"/>
                </a:ext>
              </a:extLst>
            </p:cNvPr>
            <p:cNvSpPr/>
            <p:nvPr/>
          </p:nvSpPr>
          <p:spPr>
            <a:xfrm rot="19811027">
              <a:off x="3755403" y="3367093"/>
              <a:ext cx="386957" cy="623725"/>
            </a:xfrm>
            <a:custGeom>
              <a:avLst/>
              <a:gdLst>
                <a:gd name="connsiteX0" fmla="*/ 934992 w 2085975"/>
                <a:gd name="connsiteY0" fmla="*/ 822960 h 3362325"/>
                <a:gd name="connsiteX1" fmla="*/ 1095965 w 2085975"/>
                <a:gd name="connsiteY1" fmla="*/ 3340418 h 3362325"/>
                <a:gd name="connsiteX2" fmla="*/ 1072152 w 2085975"/>
                <a:gd name="connsiteY2" fmla="*/ 3334703 h 3362325"/>
                <a:gd name="connsiteX3" fmla="*/ 748302 w 2085975"/>
                <a:gd name="connsiteY3" fmla="*/ 3155633 h 3362325"/>
                <a:gd name="connsiteX4" fmla="*/ 506367 w 2085975"/>
                <a:gd name="connsiteY4" fmla="*/ 2975610 h 3362325"/>
                <a:gd name="connsiteX5" fmla="*/ 196805 w 2085975"/>
                <a:gd name="connsiteY5" fmla="*/ 2623185 h 3362325"/>
                <a:gd name="connsiteX6" fmla="*/ 1542 w 2085975"/>
                <a:gd name="connsiteY6" fmla="*/ 1878330 h 3362325"/>
                <a:gd name="connsiteX7" fmla="*/ 125367 w 2085975"/>
                <a:gd name="connsiteY7" fmla="*/ 1338263 h 3362325"/>
                <a:gd name="connsiteX8" fmla="*/ 290150 w 2085975"/>
                <a:gd name="connsiteY8" fmla="*/ 1003935 h 3362325"/>
                <a:gd name="connsiteX9" fmla="*/ 533990 w 2085975"/>
                <a:gd name="connsiteY9" fmla="*/ 645795 h 3362325"/>
                <a:gd name="connsiteX10" fmla="*/ 869270 w 2085975"/>
                <a:gd name="connsiteY10" fmla="*/ 260985 h 3362325"/>
                <a:gd name="connsiteX11" fmla="*/ 1139780 w 2085975"/>
                <a:gd name="connsiteY11" fmla="*/ 0 h 3362325"/>
                <a:gd name="connsiteX12" fmla="*/ 1145495 w 2085975"/>
                <a:gd name="connsiteY12" fmla="*/ 16193 h 3362325"/>
                <a:gd name="connsiteX13" fmla="*/ 1287417 w 2085975"/>
                <a:gd name="connsiteY13" fmla="*/ 554355 h 3362325"/>
                <a:gd name="connsiteX14" fmla="*/ 1752237 w 2085975"/>
                <a:gd name="connsiteY14" fmla="*/ 1176338 h 3362325"/>
                <a:gd name="connsiteX15" fmla="*/ 2081802 w 2085975"/>
                <a:gd name="connsiteY15" fmla="*/ 1904048 h 3362325"/>
                <a:gd name="connsiteX16" fmla="*/ 1946547 w 2085975"/>
                <a:gd name="connsiteY16" fmla="*/ 2621280 h 3362325"/>
                <a:gd name="connsiteX17" fmla="*/ 1444580 w 2085975"/>
                <a:gd name="connsiteY17" fmla="*/ 3253740 h 3362325"/>
                <a:gd name="connsiteX18" fmla="*/ 1323612 w 2085975"/>
                <a:gd name="connsiteY18" fmla="*/ 3355658 h 3362325"/>
                <a:gd name="connsiteX19" fmla="*/ 1275035 w 2085975"/>
                <a:gd name="connsiteY19" fmla="*/ 3358515 h 3362325"/>
                <a:gd name="connsiteX20" fmla="*/ 1215980 w 2085975"/>
                <a:gd name="connsiteY20" fmla="*/ 3300413 h 3362325"/>
                <a:gd name="connsiteX21" fmla="*/ 1103585 w 2085975"/>
                <a:gd name="connsiteY21" fmla="*/ 3075623 h 3362325"/>
                <a:gd name="connsiteX22" fmla="*/ 1004525 w 2085975"/>
                <a:gd name="connsiteY22" fmla="*/ 2750820 h 3362325"/>
                <a:gd name="connsiteX23" fmla="*/ 971187 w 2085975"/>
                <a:gd name="connsiteY23" fmla="*/ 2626043 h 3362325"/>
                <a:gd name="connsiteX24" fmla="*/ 921657 w 2085975"/>
                <a:gd name="connsiteY24" fmla="*/ 2357438 h 3362325"/>
                <a:gd name="connsiteX25" fmla="*/ 865460 w 2085975"/>
                <a:gd name="connsiteY25" fmla="*/ 1453515 h 3362325"/>
                <a:gd name="connsiteX26" fmla="*/ 934992 w 2085975"/>
                <a:gd name="connsiteY26" fmla="*/ 838200 h 3362325"/>
                <a:gd name="connsiteX27" fmla="*/ 934992 w 2085975"/>
                <a:gd name="connsiteY27" fmla="*/ 822960 h 3362325"/>
                <a:gd name="connsiteX28" fmla="*/ 938802 w 2085975"/>
                <a:gd name="connsiteY28" fmla="*/ 803910 h 3362325"/>
                <a:gd name="connsiteX29" fmla="*/ 938802 w 2085975"/>
                <a:gd name="connsiteY29" fmla="*/ 805815 h 3362325"/>
                <a:gd name="connsiteX30" fmla="*/ 937850 w 2085975"/>
                <a:gd name="connsiteY30" fmla="*/ 805815 h 3362325"/>
                <a:gd name="connsiteX31" fmla="*/ 938802 w 2085975"/>
                <a:gd name="connsiteY31" fmla="*/ 803910 h 3362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85975" h="3362325">
                  <a:moveTo>
                    <a:pt x="934992" y="822960"/>
                  </a:moveTo>
                  <a:cubicBezTo>
                    <a:pt x="685437" y="1681163"/>
                    <a:pt x="733062" y="2520315"/>
                    <a:pt x="1095965" y="3340418"/>
                  </a:cubicBezTo>
                  <a:cubicBezTo>
                    <a:pt x="1084535" y="3343275"/>
                    <a:pt x="1077867" y="3337560"/>
                    <a:pt x="1072152" y="3334703"/>
                  </a:cubicBezTo>
                  <a:cubicBezTo>
                    <a:pt x="959757" y="3282315"/>
                    <a:pt x="852125" y="3222308"/>
                    <a:pt x="748302" y="3155633"/>
                  </a:cubicBezTo>
                  <a:cubicBezTo>
                    <a:pt x="663530" y="3101340"/>
                    <a:pt x="583520" y="3041333"/>
                    <a:pt x="506367" y="2975610"/>
                  </a:cubicBezTo>
                  <a:cubicBezTo>
                    <a:pt x="386352" y="2872740"/>
                    <a:pt x="281577" y="2756535"/>
                    <a:pt x="196805" y="2623185"/>
                  </a:cubicBezTo>
                  <a:cubicBezTo>
                    <a:pt x="51072" y="2395538"/>
                    <a:pt x="-10840" y="2146935"/>
                    <a:pt x="1542" y="1878330"/>
                  </a:cubicBezTo>
                  <a:cubicBezTo>
                    <a:pt x="10115" y="1690688"/>
                    <a:pt x="56787" y="1511618"/>
                    <a:pt x="125367" y="1338263"/>
                  </a:cubicBezTo>
                  <a:cubicBezTo>
                    <a:pt x="171087" y="1222058"/>
                    <a:pt x="228237" y="1111568"/>
                    <a:pt x="290150" y="1003935"/>
                  </a:cubicBezTo>
                  <a:cubicBezTo>
                    <a:pt x="362540" y="879158"/>
                    <a:pt x="445407" y="761048"/>
                    <a:pt x="533990" y="645795"/>
                  </a:cubicBezTo>
                  <a:cubicBezTo>
                    <a:pt x="636860" y="510540"/>
                    <a:pt x="751160" y="383858"/>
                    <a:pt x="869270" y="260985"/>
                  </a:cubicBezTo>
                  <a:cubicBezTo>
                    <a:pt x="955947" y="170498"/>
                    <a:pt x="1048340" y="84773"/>
                    <a:pt x="1139780" y="0"/>
                  </a:cubicBezTo>
                  <a:cubicBezTo>
                    <a:pt x="1149305" y="3810"/>
                    <a:pt x="1145495" y="10478"/>
                    <a:pt x="1145495" y="16193"/>
                  </a:cubicBezTo>
                  <a:cubicBezTo>
                    <a:pt x="1138827" y="209550"/>
                    <a:pt x="1197882" y="386715"/>
                    <a:pt x="1287417" y="554355"/>
                  </a:cubicBezTo>
                  <a:cubicBezTo>
                    <a:pt x="1410290" y="785813"/>
                    <a:pt x="1578882" y="982980"/>
                    <a:pt x="1752237" y="1176338"/>
                  </a:cubicBezTo>
                  <a:cubicBezTo>
                    <a:pt x="1937975" y="1383983"/>
                    <a:pt x="2052275" y="1625918"/>
                    <a:pt x="2081802" y="1904048"/>
                  </a:cubicBezTo>
                  <a:cubicBezTo>
                    <a:pt x="2108472" y="2156460"/>
                    <a:pt x="2057037" y="2394585"/>
                    <a:pt x="1946547" y="2621280"/>
                  </a:cubicBezTo>
                  <a:cubicBezTo>
                    <a:pt x="1825580" y="2868930"/>
                    <a:pt x="1649367" y="3072765"/>
                    <a:pt x="1444580" y="3253740"/>
                  </a:cubicBezTo>
                  <a:cubicBezTo>
                    <a:pt x="1404575" y="3288983"/>
                    <a:pt x="1362665" y="3320415"/>
                    <a:pt x="1323612" y="3355658"/>
                  </a:cubicBezTo>
                  <a:cubicBezTo>
                    <a:pt x="1306467" y="3370898"/>
                    <a:pt x="1292180" y="3368993"/>
                    <a:pt x="1275035" y="3358515"/>
                  </a:cubicBezTo>
                  <a:cubicBezTo>
                    <a:pt x="1251222" y="3343275"/>
                    <a:pt x="1232172" y="3323273"/>
                    <a:pt x="1215980" y="3300413"/>
                  </a:cubicBezTo>
                  <a:cubicBezTo>
                    <a:pt x="1166450" y="3231833"/>
                    <a:pt x="1133112" y="3154680"/>
                    <a:pt x="1103585" y="3075623"/>
                  </a:cubicBezTo>
                  <a:cubicBezTo>
                    <a:pt x="1063580" y="2969895"/>
                    <a:pt x="1036910" y="2859405"/>
                    <a:pt x="1004525" y="2750820"/>
                  </a:cubicBezTo>
                  <a:cubicBezTo>
                    <a:pt x="992142" y="2708910"/>
                    <a:pt x="976902" y="2667953"/>
                    <a:pt x="971187" y="2626043"/>
                  </a:cubicBezTo>
                  <a:cubicBezTo>
                    <a:pt x="957852" y="2535555"/>
                    <a:pt x="935945" y="2447925"/>
                    <a:pt x="921657" y="2357438"/>
                  </a:cubicBezTo>
                  <a:cubicBezTo>
                    <a:pt x="872127" y="2058353"/>
                    <a:pt x="852125" y="1757363"/>
                    <a:pt x="865460" y="1453515"/>
                  </a:cubicBezTo>
                  <a:cubicBezTo>
                    <a:pt x="874032" y="1246823"/>
                    <a:pt x="897845" y="1041083"/>
                    <a:pt x="934992" y="838200"/>
                  </a:cubicBezTo>
                  <a:cubicBezTo>
                    <a:pt x="934040" y="832485"/>
                    <a:pt x="934040" y="827723"/>
                    <a:pt x="934992" y="822960"/>
                  </a:cubicBezTo>
                  <a:close/>
                  <a:moveTo>
                    <a:pt x="938802" y="803910"/>
                  </a:moveTo>
                  <a:lnTo>
                    <a:pt x="938802" y="805815"/>
                  </a:lnTo>
                  <a:lnTo>
                    <a:pt x="937850" y="805815"/>
                  </a:lnTo>
                  <a:lnTo>
                    <a:pt x="938802" y="803910"/>
                  </a:lnTo>
                  <a:close/>
                </a:path>
              </a:pathLst>
            </a:custGeom>
            <a:grpFill/>
            <a:ln w="9525" cap="flat">
              <a:noFill/>
              <a:prstDash val="solid"/>
              <a:miter/>
            </a:ln>
          </p:spPr>
          <p:txBody>
            <a:bodyPr rtlCol="0" anchor="ctr"/>
            <a:lstStyle/>
            <a:p>
              <a:endParaRPr lang="en-US"/>
            </a:p>
          </p:txBody>
        </p:sp>
      </p:grpSp>
      <p:grpSp>
        <p:nvGrpSpPr>
          <p:cNvPr id="48" name="Group 47">
            <a:extLst>
              <a:ext uri="{FF2B5EF4-FFF2-40B4-BE49-F238E27FC236}">
                <a16:creationId xmlns:a16="http://schemas.microsoft.com/office/drawing/2014/main" id="{658FA4F1-BDC0-4DF3-86B5-6FEB33A8B0E7}"/>
              </a:ext>
            </a:extLst>
          </p:cNvPr>
          <p:cNvGrpSpPr/>
          <p:nvPr userDrawn="1"/>
        </p:nvGrpSpPr>
        <p:grpSpPr>
          <a:xfrm rot="15300000">
            <a:off x="2953220" y="436169"/>
            <a:ext cx="617170" cy="431438"/>
            <a:chOff x="3755403" y="3352246"/>
            <a:chExt cx="1133941" cy="792691"/>
          </a:xfrm>
          <a:solidFill>
            <a:schemeClr val="accent2"/>
          </a:solidFill>
        </p:grpSpPr>
        <p:sp>
          <p:nvSpPr>
            <p:cNvPr id="49" name="Freeform: Shape 48">
              <a:extLst>
                <a:ext uri="{FF2B5EF4-FFF2-40B4-BE49-F238E27FC236}">
                  <a16:creationId xmlns:a16="http://schemas.microsoft.com/office/drawing/2014/main" id="{833E8886-80B0-4B17-AF6D-0B99B2A5B6B3}"/>
                </a:ext>
              </a:extLst>
            </p:cNvPr>
            <p:cNvSpPr/>
            <p:nvPr/>
          </p:nvSpPr>
          <p:spPr>
            <a:xfrm rot="679691">
              <a:off x="4208199" y="3352246"/>
              <a:ext cx="681145" cy="792691"/>
            </a:xfrm>
            <a:custGeom>
              <a:avLst/>
              <a:gdLst>
                <a:gd name="connsiteX0" fmla="*/ 316143 w 2733675"/>
                <a:gd name="connsiteY0" fmla="*/ 3128010 h 3181350"/>
                <a:gd name="connsiteX1" fmla="*/ 2161135 w 2733675"/>
                <a:gd name="connsiteY1" fmla="*/ 926782 h 3181350"/>
                <a:gd name="connsiteX2" fmla="*/ 2146848 w 2733675"/>
                <a:gd name="connsiteY2" fmla="*/ 956310 h 3181350"/>
                <a:gd name="connsiteX3" fmla="*/ 2131608 w 2733675"/>
                <a:gd name="connsiteY3" fmla="*/ 986790 h 3181350"/>
                <a:gd name="connsiteX4" fmla="*/ 977178 w 2733675"/>
                <a:gd name="connsiteY4" fmla="*/ 2490788 h 3181350"/>
                <a:gd name="connsiteX5" fmla="*/ 256135 w 2733675"/>
                <a:gd name="connsiteY5" fmla="*/ 3052763 h 3181350"/>
                <a:gd name="connsiteX6" fmla="*/ 222798 w 2733675"/>
                <a:gd name="connsiteY6" fmla="*/ 3041333 h 3181350"/>
                <a:gd name="connsiteX7" fmla="*/ 164695 w 2733675"/>
                <a:gd name="connsiteY7" fmla="*/ 2854642 h 3181350"/>
                <a:gd name="connsiteX8" fmla="*/ 22773 w 2733675"/>
                <a:gd name="connsiteY8" fmla="*/ 2218373 h 3181350"/>
                <a:gd name="connsiteX9" fmla="*/ 38965 w 2733675"/>
                <a:gd name="connsiteY9" fmla="*/ 1536382 h 3181350"/>
                <a:gd name="connsiteX10" fmla="*/ 212320 w 2733675"/>
                <a:gd name="connsiteY10" fmla="*/ 1156335 h 3181350"/>
                <a:gd name="connsiteX11" fmla="*/ 545695 w 2733675"/>
                <a:gd name="connsiteY11" fmla="*/ 865822 h 3181350"/>
                <a:gd name="connsiteX12" fmla="*/ 1077190 w 2733675"/>
                <a:gd name="connsiteY12" fmla="*/ 658177 h 3181350"/>
                <a:gd name="connsiteX13" fmla="*/ 1392468 w 2733675"/>
                <a:gd name="connsiteY13" fmla="*/ 579120 h 3181350"/>
                <a:gd name="connsiteX14" fmla="*/ 1986828 w 2733675"/>
                <a:gd name="connsiteY14" fmla="*/ 418147 h 3181350"/>
                <a:gd name="connsiteX15" fmla="*/ 2201140 w 2733675"/>
                <a:gd name="connsiteY15" fmla="*/ 322897 h 3181350"/>
                <a:gd name="connsiteX16" fmla="*/ 2529753 w 2733675"/>
                <a:gd name="connsiteY16" fmla="*/ 0 h 3181350"/>
                <a:gd name="connsiteX17" fmla="*/ 2555470 w 2733675"/>
                <a:gd name="connsiteY17" fmla="*/ 99060 h 3181350"/>
                <a:gd name="connsiteX18" fmla="*/ 2689773 w 2733675"/>
                <a:gd name="connsiteY18" fmla="*/ 775335 h 3181350"/>
                <a:gd name="connsiteX19" fmla="*/ 2726920 w 2733675"/>
                <a:gd name="connsiteY19" fmla="*/ 1599248 h 3181350"/>
                <a:gd name="connsiteX20" fmla="*/ 2524990 w 2733675"/>
                <a:gd name="connsiteY20" fmla="*/ 2387917 h 3181350"/>
                <a:gd name="connsiteX21" fmla="*/ 2271625 w 2733675"/>
                <a:gd name="connsiteY21" fmla="*/ 2735580 h 3181350"/>
                <a:gd name="connsiteX22" fmla="*/ 1782993 w 2733675"/>
                <a:gd name="connsiteY22" fmla="*/ 3046095 h 3181350"/>
                <a:gd name="connsiteX23" fmla="*/ 1406755 w 2733675"/>
                <a:gd name="connsiteY23" fmla="*/ 3146108 h 3181350"/>
                <a:gd name="connsiteX24" fmla="*/ 714288 w 2733675"/>
                <a:gd name="connsiteY24" fmla="*/ 3172778 h 3181350"/>
                <a:gd name="connsiteX25" fmla="*/ 334240 w 2733675"/>
                <a:gd name="connsiteY25" fmla="*/ 3129915 h 3181350"/>
                <a:gd name="connsiteX26" fmla="*/ 316143 w 2733675"/>
                <a:gd name="connsiteY26" fmla="*/ 3128010 h 318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733675" h="3181350">
                  <a:moveTo>
                    <a:pt x="316143" y="3128010"/>
                  </a:moveTo>
                  <a:cubicBezTo>
                    <a:pt x="1211493" y="2624138"/>
                    <a:pt x="1817283" y="1884045"/>
                    <a:pt x="2161135" y="926782"/>
                  </a:cubicBezTo>
                  <a:cubicBezTo>
                    <a:pt x="2156373" y="936307"/>
                    <a:pt x="2151610" y="946785"/>
                    <a:pt x="2146848" y="956310"/>
                  </a:cubicBezTo>
                  <a:cubicBezTo>
                    <a:pt x="2142085" y="966788"/>
                    <a:pt x="2136370" y="976313"/>
                    <a:pt x="2131608" y="986790"/>
                  </a:cubicBezTo>
                  <a:cubicBezTo>
                    <a:pt x="1843953" y="1563053"/>
                    <a:pt x="1455333" y="2061210"/>
                    <a:pt x="977178" y="2490788"/>
                  </a:cubicBezTo>
                  <a:cubicBezTo>
                    <a:pt x="750483" y="2695575"/>
                    <a:pt x="508548" y="2880360"/>
                    <a:pt x="256135" y="3052763"/>
                  </a:cubicBezTo>
                  <a:cubicBezTo>
                    <a:pt x="236133" y="3066098"/>
                    <a:pt x="229465" y="3065145"/>
                    <a:pt x="222798" y="3041333"/>
                  </a:cubicBezTo>
                  <a:cubicBezTo>
                    <a:pt x="204700" y="2978467"/>
                    <a:pt x="183745" y="2917508"/>
                    <a:pt x="164695" y="2854642"/>
                  </a:cubicBezTo>
                  <a:cubicBezTo>
                    <a:pt x="100878" y="2646045"/>
                    <a:pt x="51348" y="2434590"/>
                    <a:pt x="22773" y="2218373"/>
                  </a:cubicBezTo>
                  <a:cubicBezTo>
                    <a:pt x="-7707" y="1990725"/>
                    <a:pt x="-12470" y="1763078"/>
                    <a:pt x="38965" y="1536382"/>
                  </a:cubicBezTo>
                  <a:cubicBezTo>
                    <a:pt x="70398" y="1396365"/>
                    <a:pt x="129453" y="1270635"/>
                    <a:pt x="212320" y="1156335"/>
                  </a:cubicBezTo>
                  <a:cubicBezTo>
                    <a:pt x="300903" y="1033463"/>
                    <a:pt x="416155" y="941070"/>
                    <a:pt x="545695" y="865822"/>
                  </a:cubicBezTo>
                  <a:cubicBezTo>
                    <a:pt x="712383" y="769620"/>
                    <a:pt x="892405" y="707707"/>
                    <a:pt x="1077190" y="658177"/>
                  </a:cubicBezTo>
                  <a:cubicBezTo>
                    <a:pt x="1181965" y="629602"/>
                    <a:pt x="1287693" y="604838"/>
                    <a:pt x="1392468" y="579120"/>
                  </a:cubicBezTo>
                  <a:cubicBezTo>
                    <a:pt x="1591540" y="530543"/>
                    <a:pt x="1792518" y="487680"/>
                    <a:pt x="1986828" y="418147"/>
                  </a:cubicBezTo>
                  <a:cubicBezTo>
                    <a:pt x="2060170" y="391477"/>
                    <a:pt x="2132560" y="360997"/>
                    <a:pt x="2201140" y="322897"/>
                  </a:cubicBezTo>
                  <a:cubicBezTo>
                    <a:pt x="2338300" y="246697"/>
                    <a:pt x="2453553" y="148590"/>
                    <a:pt x="2529753" y="0"/>
                  </a:cubicBezTo>
                  <a:cubicBezTo>
                    <a:pt x="2539278" y="37147"/>
                    <a:pt x="2547850" y="67627"/>
                    <a:pt x="2555470" y="99060"/>
                  </a:cubicBezTo>
                  <a:cubicBezTo>
                    <a:pt x="2610715" y="321945"/>
                    <a:pt x="2658340" y="546735"/>
                    <a:pt x="2689773" y="775335"/>
                  </a:cubicBezTo>
                  <a:cubicBezTo>
                    <a:pt x="2727873" y="1048702"/>
                    <a:pt x="2746923" y="1323023"/>
                    <a:pt x="2726920" y="1599248"/>
                  </a:cubicBezTo>
                  <a:cubicBezTo>
                    <a:pt x="2706918" y="1874520"/>
                    <a:pt x="2650720" y="2140267"/>
                    <a:pt x="2524990" y="2387917"/>
                  </a:cubicBezTo>
                  <a:cubicBezTo>
                    <a:pt x="2459268" y="2517458"/>
                    <a:pt x="2374495" y="2632710"/>
                    <a:pt x="2271625" y="2735580"/>
                  </a:cubicBezTo>
                  <a:cubicBezTo>
                    <a:pt x="2131608" y="2875598"/>
                    <a:pt x="1965873" y="2973705"/>
                    <a:pt x="1782993" y="3046095"/>
                  </a:cubicBezTo>
                  <a:cubicBezTo>
                    <a:pt x="1661073" y="3094673"/>
                    <a:pt x="1535343" y="3124200"/>
                    <a:pt x="1406755" y="3146108"/>
                  </a:cubicBezTo>
                  <a:cubicBezTo>
                    <a:pt x="1177203" y="3186113"/>
                    <a:pt x="945745" y="3188017"/>
                    <a:pt x="714288" y="3172778"/>
                  </a:cubicBezTo>
                  <a:cubicBezTo>
                    <a:pt x="586653" y="3164205"/>
                    <a:pt x="459970" y="3149917"/>
                    <a:pt x="334240" y="3129915"/>
                  </a:cubicBezTo>
                  <a:cubicBezTo>
                    <a:pt x="331383" y="3131820"/>
                    <a:pt x="328525" y="3130867"/>
                    <a:pt x="316143" y="3128010"/>
                  </a:cubicBez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69B9B54A-FB41-4BA2-A1A1-3100F578F1DA}"/>
                </a:ext>
              </a:extLst>
            </p:cNvPr>
            <p:cNvSpPr/>
            <p:nvPr/>
          </p:nvSpPr>
          <p:spPr>
            <a:xfrm rot="19811027">
              <a:off x="3755403" y="3367093"/>
              <a:ext cx="386957" cy="623725"/>
            </a:xfrm>
            <a:custGeom>
              <a:avLst/>
              <a:gdLst>
                <a:gd name="connsiteX0" fmla="*/ 934992 w 2085975"/>
                <a:gd name="connsiteY0" fmla="*/ 822960 h 3362325"/>
                <a:gd name="connsiteX1" fmla="*/ 1095965 w 2085975"/>
                <a:gd name="connsiteY1" fmla="*/ 3340418 h 3362325"/>
                <a:gd name="connsiteX2" fmla="*/ 1072152 w 2085975"/>
                <a:gd name="connsiteY2" fmla="*/ 3334703 h 3362325"/>
                <a:gd name="connsiteX3" fmla="*/ 748302 w 2085975"/>
                <a:gd name="connsiteY3" fmla="*/ 3155633 h 3362325"/>
                <a:gd name="connsiteX4" fmla="*/ 506367 w 2085975"/>
                <a:gd name="connsiteY4" fmla="*/ 2975610 h 3362325"/>
                <a:gd name="connsiteX5" fmla="*/ 196805 w 2085975"/>
                <a:gd name="connsiteY5" fmla="*/ 2623185 h 3362325"/>
                <a:gd name="connsiteX6" fmla="*/ 1542 w 2085975"/>
                <a:gd name="connsiteY6" fmla="*/ 1878330 h 3362325"/>
                <a:gd name="connsiteX7" fmla="*/ 125367 w 2085975"/>
                <a:gd name="connsiteY7" fmla="*/ 1338263 h 3362325"/>
                <a:gd name="connsiteX8" fmla="*/ 290150 w 2085975"/>
                <a:gd name="connsiteY8" fmla="*/ 1003935 h 3362325"/>
                <a:gd name="connsiteX9" fmla="*/ 533990 w 2085975"/>
                <a:gd name="connsiteY9" fmla="*/ 645795 h 3362325"/>
                <a:gd name="connsiteX10" fmla="*/ 869270 w 2085975"/>
                <a:gd name="connsiteY10" fmla="*/ 260985 h 3362325"/>
                <a:gd name="connsiteX11" fmla="*/ 1139780 w 2085975"/>
                <a:gd name="connsiteY11" fmla="*/ 0 h 3362325"/>
                <a:gd name="connsiteX12" fmla="*/ 1145495 w 2085975"/>
                <a:gd name="connsiteY12" fmla="*/ 16193 h 3362325"/>
                <a:gd name="connsiteX13" fmla="*/ 1287417 w 2085975"/>
                <a:gd name="connsiteY13" fmla="*/ 554355 h 3362325"/>
                <a:gd name="connsiteX14" fmla="*/ 1752237 w 2085975"/>
                <a:gd name="connsiteY14" fmla="*/ 1176338 h 3362325"/>
                <a:gd name="connsiteX15" fmla="*/ 2081802 w 2085975"/>
                <a:gd name="connsiteY15" fmla="*/ 1904048 h 3362325"/>
                <a:gd name="connsiteX16" fmla="*/ 1946547 w 2085975"/>
                <a:gd name="connsiteY16" fmla="*/ 2621280 h 3362325"/>
                <a:gd name="connsiteX17" fmla="*/ 1444580 w 2085975"/>
                <a:gd name="connsiteY17" fmla="*/ 3253740 h 3362325"/>
                <a:gd name="connsiteX18" fmla="*/ 1323612 w 2085975"/>
                <a:gd name="connsiteY18" fmla="*/ 3355658 h 3362325"/>
                <a:gd name="connsiteX19" fmla="*/ 1275035 w 2085975"/>
                <a:gd name="connsiteY19" fmla="*/ 3358515 h 3362325"/>
                <a:gd name="connsiteX20" fmla="*/ 1215980 w 2085975"/>
                <a:gd name="connsiteY20" fmla="*/ 3300413 h 3362325"/>
                <a:gd name="connsiteX21" fmla="*/ 1103585 w 2085975"/>
                <a:gd name="connsiteY21" fmla="*/ 3075623 h 3362325"/>
                <a:gd name="connsiteX22" fmla="*/ 1004525 w 2085975"/>
                <a:gd name="connsiteY22" fmla="*/ 2750820 h 3362325"/>
                <a:gd name="connsiteX23" fmla="*/ 971187 w 2085975"/>
                <a:gd name="connsiteY23" fmla="*/ 2626043 h 3362325"/>
                <a:gd name="connsiteX24" fmla="*/ 921657 w 2085975"/>
                <a:gd name="connsiteY24" fmla="*/ 2357438 h 3362325"/>
                <a:gd name="connsiteX25" fmla="*/ 865460 w 2085975"/>
                <a:gd name="connsiteY25" fmla="*/ 1453515 h 3362325"/>
                <a:gd name="connsiteX26" fmla="*/ 934992 w 2085975"/>
                <a:gd name="connsiteY26" fmla="*/ 838200 h 3362325"/>
                <a:gd name="connsiteX27" fmla="*/ 934992 w 2085975"/>
                <a:gd name="connsiteY27" fmla="*/ 822960 h 3362325"/>
                <a:gd name="connsiteX28" fmla="*/ 938802 w 2085975"/>
                <a:gd name="connsiteY28" fmla="*/ 803910 h 3362325"/>
                <a:gd name="connsiteX29" fmla="*/ 938802 w 2085975"/>
                <a:gd name="connsiteY29" fmla="*/ 805815 h 3362325"/>
                <a:gd name="connsiteX30" fmla="*/ 937850 w 2085975"/>
                <a:gd name="connsiteY30" fmla="*/ 805815 h 3362325"/>
                <a:gd name="connsiteX31" fmla="*/ 938802 w 2085975"/>
                <a:gd name="connsiteY31" fmla="*/ 803910 h 3362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85975" h="3362325">
                  <a:moveTo>
                    <a:pt x="934992" y="822960"/>
                  </a:moveTo>
                  <a:cubicBezTo>
                    <a:pt x="685437" y="1681163"/>
                    <a:pt x="733062" y="2520315"/>
                    <a:pt x="1095965" y="3340418"/>
                  </a:cubicBezTo>
                  <a:cubicBezTo>
                    <a:pt x="1084535" y="3343275"/>
                    <a:pt x="1077867" y="3337560"/>
                    <a:pt x="1072152" y="3334703"/>
                  </a:cubicBezTo>
                  <a:cubicBezTo>
                    <a:pt x="959757" y="3282315"/>
                    <a:pt x="852125" y="3222308"/>
                    <a:pt x="748302" y="3155633"/>
                  </a:cubicBezTo>
                  <a:cubicBezTo>
                    <a:pt x="663530" y="3101340"/>
                    <a:pt x="583520" y="3041333"/>
                    <a:pt x="506367" y="2975610"/>
                  </a:cubicBezTo>
                  <a:cubicBezTo>
                    <a:pt x="386352" y="2872740"/>
                    <a:pt x="281577" y="2756535"/>
                    <a:pt x="196805" y="2623185"/>
                  </a:cubicBezTo>
                  <a:cubicBezTo>
                    <a:pt x="51072" y="2395538"/>
                    <a:pt x="-10840" y="2146935"/>
                    <a:pt x="1542" y="1878330"/>
                  </a:cubicBezTo>
                  <a:cubicBezTo>
                    <a:pt x="10115" y="1690688"/>
                    <a:pt x="56787" y="1511618"/>
                    <a:pt x="125367" y="1338263"/>
                  </a:cubicBezTo>
                  <a:cubicBezTo>
                    <a:pt x="171087" y="1222058"/>
                    <a:pt x="228237" y="1111568"/>
                    <a:pt x="290150" y="1003935"/>
                  </a:cubicBezTo>
                  <a:cubicBezTo>
                    <a:pt x="362540" y="879158"/>
                    <a:pt x="445407" y="761048"/>
                    <a:pt x="533990" y="645795"/>
                  </a:cubicBezTo>
                  <a:cubicBezTo>
                    <a:pt x="636860" y="510540"/>
                    <a:pt x="751160" y="383858"/>
                    <a:pt x="869270" y="260985"/>
                  </a:cubicBezTo>
                  <a:cubicBezTo>
                    <a:pt x="955947" y="170498"/>
                    <a:pt x="1048340" y="84773"/>
                    <a:pt x="1139780" y="0"/>
                  </a:cubicBezTo>
                  <a:cubicBezTo>
                    <a:pt x="1149305" y="3810"/>
                    <a:pt x="1145495" y="10478"/>
                    <a:pt x="1145495" y="16193"/>
                  </a:cubicBezTo>
                  <a:cubicBezTo>
                    <a:pt x="1138827" y="209550"/>
                    <a:pt x="1197882" y="386715"/>
                    <a:pt x="1287417" y="554355"/>
                  </a:cubicBezTo>
                  <a:cubicBezTo>
                    <a:pt x="1410290" y="785813"/>
                    <a:pt x="1578882" y="982980"/>
                    <a:pt x="1752237" y="1176338"/>
                  </a:cubicBezTo>
                  <a:cubicBezTo>
                    <a:pt x="1937975" y="1383983"/>
                    <a:pt x="2052275" y="1625918"/>
                    <a:pt x="2081802" y="1904048"/>
                  </a:cubicBezTo>
                  <a:cubicBezTo>
                    <a:pt x="2108472" y="2156460"/>
                    <a:pt x="2057037" y="2394585"/>
                    <a:pt x="1946547" y="2621280"/>
                  </a:cubicBezTo>
                  <a:cubicBezTo>
                    <a:pt x="1825580" y="2868930"/>
                    <a:pt x="1649367" y="3072765"/>
                    <a:pt x="1444580" y="3253740"/>
                  </a:cubicBezTo>
                  <a:cubicBezTo>
                    <a:pt x="1404575" y="3288983"/>
                    <a:pt x="1362665" y="3320415"/>
                    <a:pt x="1323612" y="3355658"/>
                  </a:cubicBezTo>
                  <a:cubicBezTo>
                    <a:pt x="1306467" y="3370898"/>
                    <a:pt x="1292180" y="3368993"/>
                    <a:pt x="1275035" y="3358515"/>
                  </a:cubicBezTo>
                  <a:cubicBezTo>
                    <a:pt x="1251222" y="3343275"/>
                    <a:pt x="1232172" y="3323273"/>
                    <a:pt x="1215980" y="3300413"/>
                  </a:cubicBezTo>
                  <a:cubicBezTo>
                    <a:pt x="1166450" y="3231833"/>
                    <a:pt x="1133112" y="3154680"/>
                    <a:pt x="1103585" y="3075623"/>
                  </a:cubicBezTo>
                  <a:cubicBezTo>
                    <a:pt x="1063580" y="2969895"/>
                    <a:pt x="1036910" y="2859405"/>
                    <a:pt x="1004525" y="2750820"/>
                  </a:cubicBezTo>
                  <a:cubicBezTo>
                    <a:pt x="992142" y="2708910"/>
                    <a:pt x="976902" y="2667953"/>
                    <a:pt x="971187" y="2626043"/>
                  </a:cubicBezTo>
                  <a:cubicBezTo>
                    <a:pt x="957852" y="2535555"/>
                    <a:pt x="935945" y="2447925"/>
                    <a:pt x="921657" y="2357438"/>
                  </a:cubicBezTo>
                  <a:cubicBezTo>
                    <a:pt x="872127" y="2058353"/>
                    <a:pt x="852125" y="1757363"/>
                    <a:pt x="865460" y="1453515"/>
                  </a:cubicBezTo>
                  <a:cubicBezTo>
                    <a:pt x="874032" y="1246823"/>
                    <a:pt x="897845" y="1041083"/>
                    <a:pt x="934992" y="838200"/>
                  </a:cubicBezTo>
                  <a:cubicBezTo>
                    <a:pt x="934040" y="832485"/>
                    <a:pt x="934040" y="827723"/>
                    <a:pt x="934992" y="822960"/>
                  </a:cubicBezTo>
                  <a:close/>
                  <a:moveTo>
                    <a:pt x="938802" y="803910"/>
                  </a:moveTo>
                  <a:lnTo>
                    <a:pt x="938802" y="805815"/>
                  </a:lnTo>
                  <a:lnTo>
                    <a:pt x="937850" y="805815"/>
                  </a:lnTo>
                  <a:lnTo>
                    <a:pt x="938802" y="80391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818443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accent5"/>
                </a:solidFill>
                <a:latin typeface="+mj-lt"/>
                <a:cs typeface="Arial" pitchFamily="34" charset="0"/>
              </a:defRPr>
            </a:lvl1pPr>
          </a:lstStyle>
          <a:p>
            <a:pPr lvl="0"/>
            <a:r>
              <a:rPr lang="en-US" altLang="ko-KR" dirty="0"/>
              <a:t>BASIC LAYOUT</a:t>
            </a:r>
          </a:p>
        </p:txBody>
      </p:sp>
      <p:sp>
        <p:nvSpPr>
          <p:cNvPr id="33" name="Freeform: Shape 32">
            <a:extLst>
              <a:ext uri="{FF2B5EF4-FFF2-40B4-BE49-F238E27FC236}">
                <a16:creationId xmlns:a16="http://schemas.microsoft.com/office/drawing/2014/main" id="{73EBCB34-CFB6-441C-B7A5-E48CF6F694F9}"/>
              </a:ext>
            </a:extLst>
          </p:cNvPr>
          <p:cNvSpPr/>
          <p:nvPr/>
        </p:nvSpPr>
        <p:spPr>
          <a:xfrm>
            <a:off x="11080433" y="4475833"/>
            <a:ext cx="935662" cy="2382167"/>
          </a:xfrm>
          <a:custGeom>
            <a:avLst/>
            <a:gdLst>
              <a:gd name="connsiteX0" fmla="*/ 479172 w 935662"/>
              <a:gd name="connsiteY0" fmla="*/ 1200107 h 2382167"/>
              <a:gd name="connsiteX1" fmla="*/ 483528 w 935662"/>
              <a:gd name="connsiteY1" fmla="*/ 1206953 h 2382167"/>
              <a:gd name="connsiteX2" fmla="*/ 505621 w 935662"/>
              <a:gd name="connsiteY2" fmla="*/ 1267938 h 2382167"/>
              <a:gd name="connsiteX3" fmla="*/ 488506 w 935662"/>
              <a:gd name="connsiteY3" fmla="*/ 1337946 h 2382167"/>
              <a:gd name="connsiteX4" fmla="*/ 459258 w 935662"/>
              <a:gd name="connsiteY4" fmla="*/ 1367817 h 2382167"/>
              <a:gd name="connsiteX5" fmla="*/ 426586 w 935662"/>
              <a:gd name="connsiteY5" fmla="*/ 1407956 h 2382167"/>
              <a:gd name="connsiteX6" fmla="*/ 411339 w 935662"/>
              <a:gd name="connsiteY6" fmla="*/ 1343547 h 2382167"/>
              <a:gd name="connsiteX7" fmla="*/ 410718 w 935662"/>
              <a:gd name="connsiteY7" fmla="*/ 1320523 h 2382167"/>
              <a:gd name="connsiteX8" fmla="*/ 441521 w 935662"/>
              <a:gd name="connsiteY8" fmla="*/ 1251136 h 2382167"/>
              <a:gd name="connsiteX9" fmla="*/ 479172 w 935662"/>
              <a:gd name="connsiteY9" fmla="*/ 1200107 h 2382167"/>
              <a:gd name="connsiteX10" fmla="*/ 0 w 935662"/>
              <a:gd name="connsiteY10" fmla="*/ 1198862 h 2382167"/>
              <a:gd name="connsiteX11" fmla="*/ 42006 w 935662"/>
              <a:gd name="connsiteY11" fmla="*/ 1234334 h 2382167"/>
              <a:gd name="connsiteX12" fmla="*/ 252032 w 935662"/>
              <a:gd name="connsiteY12" fmla="*/ 1450894 h 2382167"/>
              <a:gd name="connsiteX13" fmla="*/ 439968 w 935662"/>
              <a:gd name="connsiteY13" fmla="*/ 1844810 h 2382167"/>
              <a:gd name="connsiteX14" fmla="*/ 444325 w 935662"/>
              <a:gd name="connsiteY14" fmla="*/ 1865036 h 2382167"/>
              <a:gd name="connsiteX15" fmla="*/ 444012 w 935662"/>
              <a:gd name="connsiteY15" fmla="*/ 1865347 h 2382167"/>
              <a:gd name="connsiteX16" fmla="*/ 395473 w 935662"/>
              <a:gd name="connsiteY16" fmla="*/ 1757687 h 2382167"/>
              <a:gd name="connsiteX17" fmla="*/ 251722 w 935662"/>
              <a:gd name="connsiteY17" fmla="*/ 1529304 h 2382167"/>
              <a:gd name="connsiteX18" fmla="*/ 4356 w 935662"/>
              <a:gd name="connsiteY18" fmla="*/ 1207575 h 2382167"/>
              <a:gd name="connsiteX19" fmla="*/ 0 w 935662"/>
              <a:gd name="connsiteY19" fmla="*/ 1198862 h 2382167"/>
              <a:gd name="connsiteX20" fmla="*/ 440901 w 935662"/>
              <a:gd name="connsiteY20" fmla="*/ 1077825 h 2382167"/>
              <a:gd name="connsiteX21" fmla="*/ 471394 w 935662"/>
              <a:gd name="connsiteY21" fmla="*/ 1163081 h 2382167"/>
              <a:gd name="connsiteX22" fmla="*/ 455836 w 935662"/>
              <a:gd name="connsiteY22" fmla="*/ 1213797 h 2382167"/>
              <a:gd name="connsiteX23" fmla="*/ 431256 w 935662"/>
              <a:gd name="connsiteY23" fmla="*/ 1240868 h 2382167"/>
              <a:gd name="connsiteX24" fmla="*/ 392671 w 935662"/>
              <a:gd name="connsiteY24" fmla="*/ 1288785 h 2382167"/>
              <a:gd name="connsiteX25" fmla="*/ 376180 w 935662"/>
              <a:gd name="connsiteY25" fmla="*/ 1183616 h 2382167"/>
              <a:gd name="connsiteX26" fmla="*/ 401073 w 935662"/>
              <a:gd name="connsiteY26" fmla="*/ 1135388 h 2382167"/>
              <a:gd name="connsiteX27" fmla="*/ 440901 w 935662"/>
              <a:gd name="connsiteY27" fmla="*/ 1077825 h 2382167"/>
              <a:gd name="connsiteX28" fmla="*/ 925984 w 935662"/>
              <a:gd name="connsiteY28" fmla="*/ 976078 h 2382167"/>
              <a:gd name="connsiteX29" fmla="*/ 930028 w 935662"/>
              <a:gd name="connsiteY29" fmla="*/ 1017460 h 2382167"/>
              <a:gd name="connsiteX30" fmla="*/ 929406 w 935662"/>
              <a:gd name="connsiteY30" fmla="*/ 1089648 h 2382167"/>
              <a:gd name="connsiteX31" fmla="*/ 883978 w 935662"/>
              <a:gd name="connsiteY31" fmla="*/ 1159347 h 2382167"/>
              <a:gd name="connsiteX32" fmla="*/ 862197 w 935662"/>
              <a:gd name="connsiteY32" fmla="*/ 1171792 h 2382167"/>
              <a:gd name="connsiteX33" fmla="*/ 768230 w 935662"/>
              <a:gd name="connsiteY33" fmla="*/ 1232777 h 2382167"/>
              <a:gd name="connsiteX34" fmla="*/ 774453 w 935662"/>
              <a:gd name="connsiteY34" fmla="*/ 1139744 h 2382167"/>
              <a:gd name="connsiteX35" fmla="*/ 777253 w 935662"/>
              <a:gd name="connsiteY35" fmla="*/ 1128542 h 2382167"/>
              <a:gd name="connsiteX36" fmla="*/ 869977 w 935662"/>
              <a:gd name="connsiteY36" fmla="*/ 1020884 h 2382167"/>
              <a:gd name="connsiteX37" fmla="*/ 916650 w 935662"/>
              <a:gd name="connsiteY37" fmla="*/ 986036 h 2382167"/>
              <a:gd name="connsiteX38" fmla="*/ 925984 w 935662"/>
              <a:gd name="connsiteY38" fmla="*/ 976078 h 2382167"/>
              <a:gd name="connsiteX39" fmla="*/ 602076 w 935662"/>
              <a:gd name="connsiteY39" fmla="*/ 975456 h 2382167"/>
              <a:gd name="connsiteX40" fmla="*/ 611099 w 935662"/>
              <a:gd name="connsiteY40" fmla="*/ 985725 h 2382167"/>
              <a:gd name="connsiteX41" fmla="*/ 653415 w 935662"/>
              <a:gd name="connsiteY41" fmla="*/ 1020573 h 2382167"/>
              <a:gd name="connsiteX42" fmla="*/ 748316 w 935662"/>
              <a:gd name="connsiteY42" fmla="*/ 1149701 h 2382167"/>
              <a:gd name="connsiteX43" fmla="*/ 750183 w 935662"/>
              <a:gd name="connsiteY43" fmla="*/ 1237756 h 2382167"/>
              <a:gd name="connsiteX44" fmla="*/ 666172 w 935662"/>
              <a:gd name="connsiteY44" fmla="*/ 1177704 h 2382167"/>
              <a:gd name="connsiteX45" fmla="*/ 661505 w 935662"/>
              <a:gd name="connsiteY45" fmla="*/ 1175214 h 2382167"/>
              <a:gd name="connsiteX46" fmla="*/ 593674 w 935662"/>
              <a:gd name="connsiteY46" fmla="*/ 1052621 h 2382167"/>
              <a:gd name="connsiteX47" fmla="*/ 602076 w 935662"/>
              <a:gd name="connsiteY47" fmla="*/ 975456 h 2382167"/>
              <a:gd name="connsiteX48" fmla="*/ 406363 w 935662"/>
              <a:gd name="connsiteY48" fmla="*/ 966743 h 2382167"/>
              <a:gd name="connsiteX49" fmla="*/ 436234 w 935662"/>
              <a:gd name="connsiteY49" fmla="*/ 1046709 h 2382167"/>
              <a:gd name="connsiteX50" fmla="*/ 416632 w 935662"/>
              <a:gd name="connsiteY50" fmla="*/ 1104271 h 2382167"/>
              <a:gd name="connsiteX51" fmla="*/ 381471 w 935662"/>
              <a:gd name="connsiteY51" fmla="*/ 1142855 h 2382167"/>
              <a:gd name="connsiteX52" fmla="*/ 358757 w 935662"/>
              <a:gd name="connsiteY52" fmla="*/ 1174903 h 2382167"/>
              <a:gd name="connsiteX53" fmla="*/ 341955 w 935662"/>
              <a:gd name="connsiteY53" fmla="*/ 1111428 h 2382167"/>
              <a:gd name="connsiteX54" fmla="*/ 340399 w 935662"/>
              <a:gd name="connsiteY54" fmla="*/ 1089647 h 2382167"/>
              <a:gd name="connsiteX55" fmla="*/ 370271 w 935662"/>
              <a:gd name="connsiteY55" fmla="*/ 1016838 h 2382167"/>
              <a:gd name="connsiteX56" fmla="*/ 406363 w 935662"/>
              <a:gd name="connsiteY56" fmla="*/ 966743 h 2382167"/>
              <a:gd name="connsiteX57" fmla="*/ 371203 w 935662"/>
              <a:gd name="connsiteY57" fmla="*/ 848818 h 2382167"/>
              <a:gd name="connsiteX58" fmla="*/ 394850 w 935662"/>
              <a:gd name="connsiteY58" fmla="*/ 909803 h 2382167"/>
              <a:gd name="connsiteX59" fmla="*/ 376492 w 935662"/>
              <a:gd name="connsiteY59" fmla="*/ 994748 h 2382167"/>
              <a:gd name="connsiteX60" fmla="*/ 319863 w 935662"/>
              <a:gd name="connsiteY60" fmla="*/ 1059778 h 2382167"/>
              <a:gd name="connsiteX61" fmla="*/ 306483 w 935662"/>
              <a:gd name="connsiteY61" fmla="*/ 1004704 h 2382167"/>
              <a:gd name="connsiteX62" fmla="*/ 304303 w 935662"/>
              <a:gd name="connsiteY62" fmla="*/ 985101 h 2382167"/>
              <a:gd name="connsiteX63" fmla="*/ 339776 w 935662"/>
              <a:gd name="connsiteY63" fmla="*/ 895802 h 2382167"/>
              <a:gd name="connsiteX64" fmla="*/ 365291 w 935662"/>
              <a:gd name="connsiteY64" fmla="*/ 860642 h 2382167"/>
              <a:gd name="connsiteX65" fmla="*/ 371203 w 935662"/>
              <a:gd name="connsiteY65" fmla="*/ 848818 h 2382167"/>
              <a:gd name="connsiteX66" fmla="*/ 925670 w 935662"/>
              <a:gd name="connsiteY66" fmla="*/ 804322 h 2382167"/>
              <a:gd name="connsiteX67" fmla="*/ 930027 w 935662"/>
              <a:gd name="connsiteY67" fmla="*/ 838549 h 2382167"/>
              <a:gd name="connsiteX68" fmla="*/ 931582 w 935662"/>
              <a:gd name="connsiteY68" fmla="*/ 913848 h 2382167"/>
              <a:gd name="connsiteX69" fmla="*/ 888021 w 935662"/>
              <a:gd name="connsiteY69" fmla="*/ 985722 h 2382167"/>
              <a:gd name="connsiteX70" fmla="*/ 871843 w 935662"/>
              <a:gd name="connsiteY70" fmla="*/ 995680 h 2382167"/>
              <a:gd name="connsiteX71" fmla="*/ 774141 w 935662"/>
              <a:gd name="connsiteY71" fmla="*/ 1062576 h 2382167"/>
              <a:gd name="connsiteX72" fmla="*/ 795610 w 935662"/>
              <a:gd name="connsiteY72" fmla="*/ 912603 h 2382167"/>
              <a:gd name="connsiteX73" fmla="*/ 852240 w 935662"/>
              <a:gd name="connsiteY73" fmla="*/ 857528 h 2382167"/>
              <a:gd name="connsiteX74" fmla="*/ 925670 w 935662"/>
              <a:gd name="connsiteY74" fmla="*/ 804322 h 2382167"/>
              <a:gd name="connsiteX75" fmla="*/ 334798 w 935662"/>
              <a:gd name="connsiteY75" fmla="*/ 734625 h 2382167"/>
              <a:gd name="connsiteX76" fmla="*/ 360625 w 935662"/>
              <a:gd name="connsiteY76" fmla="*/ 804323 h 2382167"/>
              <a:gd name="connsiteX77" fmla="*/ 343511 w 935662"/>
              <a:gd name="connsiteY77" fmla="*/ 877131 h 2382167"/>
              <a:gd name="connsiteX78" fmla="*/ 303060 w 935662"/>
              <a:gd name="connsiteY78" fmla="*/ 922248 h 2382167"/>
              <a:gd name="connsiteX79" fmla="*/ 286257 w 935662"/>
              <a:gd name="connsiteY79" fmla="*/ 947452 h 2382167"/>
              <a:gd name="connsiteX80" fmla="*/ 268521 w 935662"/>
              <a:gd name="connsiteY80" fmla="*/ 877755 h 2382167"/>
              <a:gd name="connsiteX81" fmla="*/ 307416 w 935662"/>
              <a:gd name="connsiteY81" fmla="*/ 778497 h 2382167"/>
              <a:gd name="connsiteX82" fmla="*/ 328886 w 935662"/>
              <a:gd name="connsiteY82" fmla="*/ 748005 h 2382167"/>
              <a:gd name="connsiteX83" fmla="*/ 334798 w 935662"/>
              <a:gd name="connsiteY83" fmla="*/ 734625 h 2382167"/>
              <a:gd name="connsiteX84" fmla="*/ 350355 w 935662"/>
              <a:gd name="connsiteY84" fmla="*/ 650927 h 2382167"/>
              <a:gd name="connsiteX85" fmla="*/ 403872 w 935662"/>
              <a:gd name="connsiteY85" fmla="*/ 737116 h 2382167"/>
              <a:gd name="connsiteX86" fmla="*/ 607677 w 935662"/>
              <a:gd name="connsiteY86" fmla="*/ 1171793 h 2382167"/>
              <a:gd name="connsiteX87" fmla="*/ 667105 w 935662"/>
              <a:gd name="connsiteY87" fmla="*/ 1614562 h 2382167"/>
              <a:gd name="connsiteX88" fmla="*/ 660261 w 935662"/>
              <a:gd name="connsiteY88" fmla="*/ 1715062 h 2382167"/>
              <a:gd name="connsiteX89" fmla="*/ 658082 w 935662"/>
              <a:gd name="connsiteY89" fmla="*/ 1725330 h 2382167"/>
              <a:gd name="connsiteX90" fmla="*/ 650925 w 935662"/>
              <a:gd name="connsiteY90" fmla="*/ 1643498 h 2382167"/>
              <a:gd name="connsiteX91" fmla="*/ 576250 w 935662"/>
              <a:gd name="connsiteY91" fmla="*/ 1287231 h 2382167"/>
              <a:gd name="connsiteX92" fmla="*/ 355333 w 935662"/>
              <a:gd name="connsiteY92" fmla="*/ 671151 h 2382167"/>
              <a:gd name="connsiteX93" fmla="*/ 350355 w 935662"/>
              <a:gd name="connsiteY93" fmla="*/ 650927 h 2382167"/>
              <a:gd name="connsiteX94" fmla="*/ 605500 w 935662"/>
              <a:gd name="connsiteY94" fmla="*/ 643770 h 2382167"/>
              <a:gd name="connsiteX95" fmla="*/ 614523 w 935662"/>
              <a:gd name="connsiteY95" fmla="*/ 653728 h 2382167"/>
              <a:gd name="connsiteX96" fmla="*/ 663684 w 935662"/>
              <a:gd name="connsiteY96" fmla="*/ 690132 h 2382167"/>
              <a:gd name="connsiteX97" fmla="*/ 704444 w 935662"/>
              <a:gd name="connsiteY97" fmla="*/ 713468 h 2382167"/>
              <a:gd name="connsiteX98" fmla="*/ 742405 w 935662"/>
              <a:gd name="connsiteY98" fmla="*/ 771030 h 2382167"/>
              <a:gd name="connsiteX99" fmla="*/ 757653 w 935662"/>
              <a:gd name="connsiteY99" fmla="*/ 892069 h 2382167"/>
              <a:gd name="connsiteX100" fmla="*/ 756718 w 935662"/>
              <a:gd name="connsiteY100" fmla="*/ 900469 h 2382167"/>
              <a:gd name="connsiteX101" fmla="*/ 751117 w 935662"/>
              <a:gd name="connsiteY101" fmla="*/ 895802 h 2382167"/>
              <a:gd name="connsiteX102" fmla="*/ 688887 w 935662"/>
              <a:gd name="connsiteY102" fmla="*/ 851930 h 2382167"/>
              <a:gd name="connsiteX103" fmla="*/ 666795 w 935662"/>
              <a:gd name="connsiteY103" fmla="*/ 840106 h 2382167"/>
              <a:gd name="connsiteX104" fmla="*/ 596787 w 935662"/>
              <a:gd name="connsiteY104" fmla="*/ 713157 h 2382167"/>
              <a:gd name="connsiteX105" fmla="*/ 603010 w 935662"/>
              <a:gd name="connsiteY105" fmla="*/ 644392 h 2382167"/>
              <a:gd name="connsiteX106" fmla="*/ 605500 w 935662"/>
              <a:gd name="connsiteY106" fmla="*/ 643770 h 2382167"/>
              <a:gd name="connsiteX107" fmla="*/ 926604 w 935662"/>
              <a:gd name="connsiteY107" fmla="*/ 634746 h 2382167"/>
              <a:gd name="connsiteX108" fmla="*/ 929094 w 935662"/>
              <a:gd name="connsiteY108" fmla="*/ 643148 h 2382167"/>
              <a:gd name="connsiteX109" fmla="*/ 935628 w 935662"/>
              <a:gd name="connsiteY109" fmla="*/ 729647 h 2382167"/>
              <a:gd name="connsiteX110" fmla="*/ 882732 w 935662"/>
              <a:gd name="connsiteY110" fmla="*/ 823303 h 2382167"/>
              <a:gd name="connsiteX111" fmla="*/ 857218 w 935662"/>
              <a:gd name="connsiteY111" fmla="*/ 837615 h 2382167"/>
              <a:gd name="connsiteX112" fmla="*/ 776942 w 935662"/>
              <a:gd name="connsiteY112" fmla="*/ 894245 h 2382167"/>
              <a:gd name="connsiteX113" fmla="*/ 790321 w 935662"/>
              <a:gd name="connsiteY113" fmla="*/ 765430 h 2382167"/>
              <a:gd name="connsiteX114" fmla="*/ 852862 w 935662"/>
              <a:gd name="connsiteY114" fmla="*/ 690753 h 2382167"/>
              <a:gd name="connsiteX115" fmla="*/ 926604 w 935662"/>
              <a:gd name="connsiteY115" fmla="*/ 634746 h 2382167"/>
              <a:gd name="connsiteX116" fmla="*/ 299016 w 935662"/>
              <a:gd name="connsiteY116" fmla="*/ 626345 h 2382167"/>
              <a:gd name="connsiteX117" fmla="*/ 324220 w 935662"/>
              <a:gd name="connsiteY117" fmla="*/ 723736 h 2382167"/>
              <a:gd name="connsiteX118" fmla="*/ 296839 w 935662"/>
              <a:gd name="connsiteY118" fmla="*/ 775387 h 2382167"/>
              <a:gd name="connsiteX119" fmla="*/ 252964 w 935662"/>
              <a:gd name="connsiteY119" fmla="*/ 842907 h 2382167"/>
              <a:gd name="connsiteX120" fmla="*/ 275368 w 935662"/>
              <a:gd name="connsiteY120" fmla="*/ 660572 h 2382167"/>
              <a:gd name="connsiteX121" fmla="*/ 299016 w 935662"/>
              <a:gd name="connsiteY121" fmla="*/ 626345 h 2382167"/>
              <a:gd name="connsiteX122" fmla="*/ 148729 w 935662"/>
              <a:gd name="connsiteY122" fmla="*/ 563493 h 2382167"/>
              <a:gd name="connsiteX123" fmla="*/ 204425 w 935662"/>
              <a:gd name="connsiteY123" fmla="*/ 606431 h 2382167"/>
              <a:gd name="connsiteX124" fmla="*/ 229318 w 935662"/>
              <a:gd name="connsiteY124" fmla="*/ 699155 h 2382167"/>
              <a:gd name="connsiteX125" fmla="*/ 216871 w 935662"/>
              <a:gd name="connsiteY125" fmla="*/ 742405 h 2382167"/>
              <a:gd name="connsiteX126" fmla="*/ 216560 w 935662"/>
              <a:gd name="connsiteY126" fmla="*/ 763251 h 2382167"/>
              <a:gd name="connsiteX127" fmla="*/ 434367 w 935662"/>
              <a:gd name="connsiteY127" fmla="*/ 1467695 h 2382167"/>
              <a:gd name="connsiteX128" fmla="*/ 493485 w 935662"/>
              <a:gd name="connsiteY128" fmla="*/ 1757065 h 2382167"/>
              <a:gd name="connsiteX129" fmla="*/ 504375 w 935662"/>
              <a:gd name="connsiteY129" fmla="*/ 2087817 h 2382167"/>
              <a:gd name="connsiteX130" fmla="*/ 503754 w 935662"/>
              <a:gd name="connsiteY130" fmla="*/ 2141335 h 2382167"/>
              <a:gd name="connsiteX131" fmla="*/ 489751 w 935662"/>
              <a:gd name="connsiteY131" fmla="*/ 2257395 h 2382167"/>
              <a:gd name="connsiteX132" fmla="*/ 488195 w 935662"/>
              <a:gd name="connsiteY132" fmla="*/ 2262372 h 2382167"/>
              <a:gd name="connsiteX133" fmla="*/ 482283 w 935662"/>
              <a:gd name="connsiteY133" fmla="*/ 2269529 h 2382167"/>
              <a:gd name="connsiteX134" fmla="*/ 453036 w 935662"/>
              <a:gd name="connsiteY134" fmla="*/ 1891794 h 2382167"/>
              <a:gd name="connsiteX135" fmla="*/ 472017 w 935662"/>
              <a:gd name="connsiteY135" fmla="*/ 1951223 h 2382167"/>
              <a:gd name="connsiteX136" fmla="*/ 487573 w 935662"/>
              <a:gd name="connsiteY136" fmla="*/ 2012207 h 2382167"/>
              <a:gd name="connsiteX137" fmla="*/ 499398 w 935662"/>
              <a:gd name="connsiteY137" fmla="*/ 2074750 h 2382167"/>
              <a:gd name="connsiteX138" fmla="*/ 502509 w 935662"/>
              <a:gd name="connsiteY138" fmla="*/ 2074750 h 2382167"/>
              <a:gd name="connsiteX139" fmla="*/ 502509 w 935662"/>
              <a:gd name="connsiteY139" fmla="*/ 1982026 h 2382167"/>
              <a:gd name="connsiteX140" fmla="*/ 433122 w 935662"/>
              <a:gd name="connsiteY140" fmla="*/ 1478897 h 2382167"/>
              <a:gd name="connsiteX141" fmla="*/ 419121 w 935662"/>
              <a:gd name="connsiteY141" fmla="*/ 1427247 h 2382167"/>
              <a:gd name="connsiteX142" fmla="*/ 408542 w 935662"/>
              <a:gd name="connsiteY142" fmla="*/ 1414799 h 2382167"/>
              <a:gd name="connsiteX143" fmla="*/ 342577 w 935662"/>
              <a:gd name="connsiteY143" fmla="*/ 1394886 h 2382167"/>
              <a:gd name="connsiteX144" fmla="*/ 267900 w 935662"/>
              <a:gd name="connsiteY144" fmla="*/ 1323633 h 2382167"/>
              <a:gd name="connsiteX145" fmla="*/ 256699 w 935662"/>
              <a:gd name="connsiteY145" fmla="*/ 1269493 h 2382167"/>
              <a:gd name="connsiteX146" fmla="*/ 268523 w 935662"/>
              <a:gd name="connsiteY146" fmla="*/ 1276650 h 2382167"/>
              <a:gd name="connsiteX147" fmla="*/ 306484 w 935662"/>
              <a:gd name="connsiteY147" fmla="*/ 1290029 h 2382167"/>
              <a:gd name="connsiteX148" fmla="*/ 392051 w 935662"/>
              <a:gd name="connsiteY148" fmla="*/ 1350703 h 2382167"/>
              <a:gd name="connsiteX149" fmla="*/ 402006 w 935662"/>
              <a:gd name="connsiteY149" fmla="*/ 1367194 h 2382167"/>
              <a:gd name="connsiteX150" fmla="*/ 401385 w 935662"/>
              <a:gd name="connsiteY150" fmla="*/ 1361282 h 2382167"/>
              <a:gd name="connsiteX151" fmla="*/ 387694 w 935662"/>
              <a:gd name="connsiteY151" fmla="*/ 1311809 h 2382167"/>
              <a:gd name="connsiteX152" fmla="*/ 371825 w 935662"/>
              <a:gd name="connsiteY152" fmla="*/ 1294386 h 2382167"/>
              <a:gd name="connsiteX153" fmla="*/ 307105 w 935662"/>
              <a:gd name="connsiteY153" fmla="*/ 1277582 h 2382167"/>
              <a:gd name="connsiteX154" fmla="*/ 233985 w 935662"/>
              <a:gd name="connsiteY154" fmla="*/ 1212552 h 2382167"/>
              <a:gd name="connsiteX155" fmla="*/ 220917 w 935662"/>
              <a:gd name="connsiteY155" fmla="*/ 1157790 h 2382167"/>
              <a:gd name="connsiteX156" fmla="*/ 223717 w 935662"/>
              <a:gd name="connsiteY156" fmla="*/ 1155924 h 2382167"/>
              <a:gd name="connsiteX157" fmla="*/ 286570 w 935662"/>
              <a:gd name="connsiteY157" fmla="*/ 1177082 h 2382167"/>
              <a:gd name="connsiteX158" fmla="*/ 345689 w 935662"/>
              <a:gd name="connsiteY158" fmla="*/ 1214420 h 2382167"/>
              <a:gd name="connsiteX159" fmla="*/ 371514 w 935662"/>
              <a:gd name="connsiteY159" fmla="*/ 1257047 h 2382167"/>
              <a:gd name="connsiteX160" fmla="*/ 348489 w 935662"/>
              <a:gd name="connsiteY160" fmla="*/ 1182683 h 2382167"/>
              <a:gd name="connsiteX161" fmla="*/ 341643 w 935662"/>
              <a:gd name="connsiteY161" fmla="*/ 1181125 h 2382167"/>
              <a:gd name="connsiteX162" fmla="*/ 262922 w 935662"/>
              <a:gd name="connsiteY162" fmla="*/ 1159967 h 2382167"/>
              <a:gd name="connsiteX163" fmla="*/ 200069 w 935662"/>
              <a:gd name="connsiteY163" fmla="*/ 1103960 h 2382167"/>
              <a:gd name="connsiteX164" fmla="*/ 185757 w 935662"/>
              <a:gd name="connsiteY164" fmla="*/ 1040486 h 2382167"/>
              <a:gd name="connsiteX165" fmla="*/ 252654 w 935662"/>
              <a:gd name="connsiteY165" fmla="*/ 1061644 h 2382167"/>
              <a:gd name="connsiteX166" fmla="*/ 308350 w 935662"/>
              <a:gd name="connsiteY166" fmla="*/ 1097427 h 2382167"/>
              <a:gd name="connsiteX167" fmla="*/ 335731 w 935662"/>
              <a:gd name="connsiteY167" fmla="*/ 1142544 h 2382167"/>
              <a:gd name="connsiteX168" fmla="*/ 333865 w 935662"/>
              <a:gd name="connsiteY168" fmla="*/ 1134142 h 2382167"/>
              <a:gd name="connsiteX169" fmla="*/ 320174 w 935662"/>
              <a:gd name="connsiteY169" fmla="*/ 1089025 h 2382167"/>
              <a:gd name="connsiteX170" fmla="*/ 294970 w 935662"/>
              <a:gd name="connsiteY170" fmla="*/ 1062889 h 2382167"/>
              <a:gd name="connsiteX171" fmla="*/ 229940 w 935662"/>
              <a:gd name="connsiteY171" fmla="*/ 1047021 h 2382167"/>
              <a:gd name="connsiteX172" fmla="*/ 163975 w 935662"/>
              <a:gd name="connsiteY172" fmla="*/ 987591 h 2382167"/>
              <a:gd name="connsiteX173" fmla="*/ 151219 w 935662"/>
              <a:gd name="connsiteY173" fmla="*/ 933450 h 2382167"/>
              <a:gd name="connsiteX174" fmla="*/ 151219 w 935662"/>
              <a:gd name="connsiteY174" fmla="*/ 924738 h 2382167"/>
              <a:gd name="connsiteX175" fmla="*/ 210961 w 935662"/>
              <a:gd name="connsiteY175" fmla="*/ 947141 h 2382167"/>
              <a:gd name="connsiteX176" fmla="*/ 278479 w 935662"/>
              <a:gd name="connsiteY176" fmla="*/ 991325 h 2382167"/>
              <a:gd name="connsiteX177" fmla="*/ 298392 w 935662"/>
              <a:gd name="connsiteY177" fmla="*/ 1021818 h 2382167"/>
              <a:gd name="connsiteX178" fmla="*/ 278479 w 935662"/>
              <a:gd name="connsiteY178" fmla="*/ 960520 h 2382167"/>
              <a:gd name="connsiteX179" fmla="*/ 272256 w 935662"/>
              <a:gd name="connsiteY179" fmla="*/ 955853 h 2382167"/>
              <a:gd name="connsiteX180" fmla="*/ 201937 w 935662"/>
              <a:gd name="connsiteY180" fmla="*/ 935940 h 2382167"/>
              <a:gd name="connsiteX181" fmla="*/ 125083 w 935662"/>
              <a:gd name="connsiteY181" fmla="*/ 865619 h 2382167"/>
              <a:gd name="connsiteX182" fmla="*/ 115436 w 935662"/>
              <a:gd name="connsiteY182" fmla="*/ 822682 h 2382167"/>
              <a:gd name="connsiteX183" fmla="*/ 114191 w 935662"/>
              <a:gd name="connsiteY183" fmla="*/ 810547 h 2382167"/>
              <a:gd name="connsiteX184" fmla="*/ 169266 w 935662"/>
              <a:gd name="connsiteY184" fmla="*/ 832950 h 2382167"/>
              <a:gd name="connsiteX185" fmla="*/ 242698 w 935662"/>
              <a:gd name="connsiteY185" fmla="*/ 878688 h 2382167"/>
              <a:gd name="connsiteX186" fmla="*/ 261677 w 935662"/>
              <a:gd name="connsiteY186" fmla="*/ 909181 h 2382167"/>
              <a:gd name="connsiteX187" fmla="*/ 243009 w 935662"/>
              <a:gd name="connsiteY187" fmla="*/ 854108 h 2382167"/>
              <a:gd name="connsiteX188" fmla="*/ 233675 w 935662"/>
              <a:gd name="connsiteY188" fmla="*/ 846951 h 2382167"/>
              <a:gd name="connsiteX189" fmla="*/ 174867 w 935662"/>
              <a:gd name="connsiteY189" fmla="*/ 823614 h 2382167"/>
              <a:gd name="connsiteX190" fmla="*/ 88055 w 935662"/>
              <a:gd name="connsiteY190" fmla="*/ 747694 h 2382167"/>
              <a:gd name="connsiteX191" fmla="*/ 77476 w 935662"/>
              <a:gd name="connsiteY191" fmla="*/ 702266 h 2382167"/>
              <a:gd name="connsiteX192" fmla="*/ 134106 w 935662"/>
              <a:gd name="connsiteY192" fmla="*/ 720313 h 2382167"/>
              <a:gd name="connsiteX193" fmla="*/ 219982 w 935662"/>
              <a:gd name="connsiteY193" fmla="*/ 795611 h 2382167"/>
              <a:gd name="connsiteX194" fmla="*/ 226829 w 935662"/>
              <a:gd name="connsiteY194" fmla="*/ 804946 h 2382167"/>
              <a:gd name="connsiteX195" fmla="*/ 207848 w 935662"/>
              <a:gd name="connsiteY195" fmla="*/ 750805 h 2382167"/>
              <a:gd name="connsiteX196" fmla="*/ 202248 w 935662"/>
              <a:gd name="connsiteY196" fmla="*/ 744893 h 2382167"/>
              <a:gd name="connsiteX197" fmla="*/ 191046 w 935662"/>
              <a:gd name="connsiteY197" fmla="*/ 737115 h 2382167"/>
              <a:gd name="connsiteX198" fmla="*/ 138773 w 935662"/>
              <a:gd name="connsiteY198" fmla="*/ 610166 h 2382167"/>
              <a:gd name="connsiteX199" fmla="*/ 148729 w 935662"/>
              <a:gd name="connsiteY199" fmla="*/ 563493 h 2382167"/>
              <a:gd name="connsiteX200" fmla="*/ 605187 w 935662"/>
              <a:gd name="connsiteY200" fmla="*/ 473881 h 2382167"/>
              <a:gd name="connsiteX201" fmla="*/ 612965 w 935662"/>
              <a:gd name="connsiteY201" fmla="*/ 485081 h 2382167"/>
              <a:gd name="connsiteX202" fmla="*/ 660261 w 935662"/>
              <a:gd name="connsiteY202" fmla="*/ 522109 h 2382167"/>
              <a:gd name="connsiteX203" fmla="*/ 751117 w 935662"/>
              <a:gd name="connsiteY203" fmla="*/ 632878 h 2382167"/>
              <a:gd name="connsiteX204" fmla="*/ 758585 w 935662"/>
              <a:gd name="connsiteY204" fmla="*/ 726536 h 2382167"/>
              <a:gd name="connsiteX205" fmla="*/ 758274 w 935662"/>
              <a:gd name="connsiteY205" fmla="*/ 735247 h 2382167"/>
              <a:gd name="connsiteX206" fmla="*/ 750806 w 935662"/>
              <a:gd name="connsiteY206" fmla="*/ 729024 h 2382167"/>
              <a:gd name="connsiteX207" fmla="*/ 687953 w 935662"/>
              <a:gd name="connsiteY207" fmla="*/ 685463 h 2382167"/>
              <a:gd name="connsiteX208" fmla="*/ 649372 w 935662"/>
              <a:gd name="connsiteY208" fmla="*/ 663994 h 2382167"/>
              <a:gd name="connsiteX209" fmla="*/ 598342 w 935662"/>
              <a:gd name="connsiteY209" fmla="*/ 584339 h 2382167"/>
              <a:gd name="connsiteX210" fmla="*/ 605187 w 935662"/>
              <a:gd name="connsiteY210" fmla="*/ 473881 h 2382167"/>
              <a:gd name="connsiteX211" fmla="*/ 927539 w 935662"/>
              <a:gd name="connsiteY211" fmla="*/ 469837 h 2382167"/>
              <a:gd name="connsiteX212" fmla="*/ 932829 w 935662"/>
              <a:gd name="connsiteY212" fmla="*/ 584030 h 2382167"/>
              <a:gd name="connsiteX213" fmla="*/ 890824 w 935662"/>
              <a:gd name="connsiteY213" fmla="*/ 650305 h 2382167"/>
              <a:gd name="connsiteX214" fmla="*/ 847573 w 935662"/>
              <a:gd name="connsiteY214" fmla="*/ 675820 h 2382167"/>
              <a:gd name="connsiteX215" fmla="*/ 780988 w 935662"/>
              <a:gd name="connsiteY215" fmla="*/ 722803 h 2382167"/>
              <a:gd name="connsiteX216" fmla="*/ 776942 w 935662"/>
              <a:gd name="connsiteY216" fmla="*/ 725914 h 2382167"/>
              <a:gd name="connsiteX217" fmla="*/ 773520 w 935662"/>
              <a:gd name="connsiteY217" fmla="*/ 725291 h 2382167"/>
              <a:gd name="connsiteX218" fmla="*/ 776942 w 935662"/>
              <a:gd name="connsiteY218" fmla="*/ 655594 h 2382167"/>
              <a:gd name="connsiteX219" fmla="*/ 789077 w 935662"/>
              <a:gd name="connsiteY219" fmla="*/ 599276 h 2382167"/>
              <a:gd name="connsiteX220" fmla="*/ 850374 w 935662"/>
              <a:gd name="connsiteY220" fmla="*/ 524911 h 2382167"/>
              <a:gd name="connsiteX221" fmla="*/ 924738 w 935662"/>
              <a:gd name="connsiteY221" fmla="*/ 470458 h 2382167"/>
              <a:gd name="connsiteX222" fmla="*/ 927539 w 935662"/>
              <a:gd name="connsiteY222" fmla="*/ 469837 h 2382167"/>
              <a:gd name="connsiteX223" fmla="*/ 606743 w 935662"/>
              <a:gd name="connsiteY223" fmla="*/ 311149 h 2382167"/>
              <a:gd name="connsiteX224" fmla="*/ 659328 w 935662"/>
              <a:gd name="connsiteY224" fmla="*/ 357200 h 2382167"/>
              <a:gd name="connsiteX225" fmla="*/ 671773 w 935662"/>
              <a:gd name="connsiteY225" fmla="*/ 362799 h 2382167"/>
              <a:gd name="connsiteX226" fmla="*/ 746761 w 935662"/>
              <a:gd name="connsiteY226" fmla="*/ 451167 h 2382167"/>
              <a:gd name="connsiteX227" fmla="*/ 759206 w 935662"/>
              <a:gd name="connsiteY227" fmla="*/ 556957 h 2382167"/>
              <a:gd name="connsiteX228" fmla="*/ 757961 w 935662"/>
              <a:gd name="connsiteY228" fmla="*/ 570337 h 2382167"/>
              <a:gd name="connsiteX229" fmla="*/ 751428 w 935662"/>
              <a:gd name="connsiteY229" fmla="*/ 565047 h 2382167"/>
              <a:gd name="connsiteX230" fmla="*/ 689820 w 935662"/>
              <a:gd name="connsiteY230" fmla="*/ 521798 h 2382167"/>
              <a:gd name="connsiteX231" fmla="*/ 651236 w 935662"/>
              <a:gd name="connsiteY231" fmla="*/ 500640 h 2382167"/>
              <a:gd name="connsiteX232" fmla="*/ 598654 w 935662"/>
              <a:gd name="connsiteY232" fmla="*/ 416629 h 2382167"/>
              <a:gd name="connsiteX233" fmla="*/ 604877 w 935662"/>
              <a:gd name="connsiteY233" fmla="*/ 314260 h 2382167"/>
              <a:gd name="connsiteX234" fmla="*/ 606743 w 935662"/>
              <a:gd name="connsiteY234" fmla="*/ 311149 h 2382167"/>
              <a:gd name="connsiteX235" fmla="*/ 930029 w 935662"/>
              <a:gd name="connsiteY235" fmla="*/ 304927 h 2382167"/>
              <a:gd name="connsiteX236" fmla="*/ 933140 w 935662"/>
              <a:gd name="connsiteY236" fmla="*/ 414140 h 2382167"/>
              <a:gd name="connsiteX237" fmla="*/ 894557 w 935662"/>
              <a:gd name="connsiteY237" fmla="*/ 484149 h 2382167"/>
              <a:gd name="connsiteX238" fmla="*/ 874333 w 935662"/>
              <a:gd name="connsiteY238" fmla="*/ 497216 h 2382167"/>
              <a:gd name="connsiteX239" fmla="*/ 776010 w 935662"/>
              <a:gd name="connsiteY239" fmla="*/ 563805 h 2382167"/>
              <a:gd name="connsiteX240" fmla="*/ 774141 w 935662"/>
              <a:gd name="connsiteY240" fmla="*/ 546379 h 2382167"/>
              <a:gd name="connsiteX241" fmla="*/ 791256 w 935662"/>
              <a:gd name="connsiteY241" fmla="*/ 427830 h 2382167"/>
              <a:gd name="connsiteX242" fmla="*/ 850685 w 935662"/>
              <a:gd name="connsiteY242" fmla="*/ 360933 h 2382167"/>
              <a:gd name="connsiteX243" fmla="*/ 924117 w 935662"/>
              <a:gd name="connsiteY243" fmla="*/ 307104 h 2382167"/>
              <a:gd name="connsiteX244" fmla="*/ 930029 w 935662"/>
              <a:gd name="connsiteY244" fmla="*/ 304927 h 2382167"/>
              <a:gd name="connsiteX245" fmla="*/ 602386 w 935662"/>
              <a:gd name="connsiteY245" fmla="*/ 148730 h 2382167"/>
              <a:gd name="connsiteX246" fmla="*/ 663062 w 935662"/>
              <a:gd name="connsiteY246" fmla="*/ 196337 h 2382167"/>
              <a:gd name="connsiteX247" fmla="*/ 750495 w 935662"/>
              <a:gd name="connsiteY247" fmla="*/ 343199 h 2382167"/>
              <a:gd name="connsiteX248" fmla="*/ 755473 w 935662"/>
              <a:gd name="connsiteY248" fmla="*/ 414762 h 2382167"/>
              <a:gd name="connsiteX249" fmla="*/ 751116 w 935662"/>
              <a:gd name="connsiteY249" fmla="*/ 415697 h 2382167"/>
              <a:gd name="connsiteX250" fmla="*/ 667418 w 935662"/>
              <a:gd name="connsiteY250" fmla="*/ 346621 h 2382167"/>
              <a:gd name="connsiteX251" fmla="*/ 596163 w 935662"/>
              <a:gd name="connsiteY251" fmla="*/ 229317 h 2382167"/>
              <a:gd name="connsiteX252" fmla="*/ 602386 w 935662"/>
              <a:gd name="connsiteY252" fmla="*/ 148730 h 2382167"/>
              <a:gd name="connsiteX253" fmla="*/ 925671 w 935662"/>
              <a:gd name="connsiteY253" fmla="*/ 140018 h 2382167"/>
              <a:gd name="connsiteX254" fmla="*/ 927539 w 935662"/>
              <a:gd name="connsiteY254" fmla="*/ 159309 h 2382167"/>
              <a:gd name="connsiteX255" fmla="*/ 931272 w 935662"/>
              <a:gd name="connsiteY255" fmla="*/ 221850 h 2382167"/>
              <a:gd name="connsiteX256" fmla="*/ 857840 w 935662"/>
              <a:gd name="connsiteY256" fmla="*/ 341020 h 2382167"/>
              <a:gd name="connsiteX257" fmla="*/ 794055 w 935662"/>
              <a:gd name="connsiteY257" fmla="*/ 385827 h 2382167"/>
              <a:gd name="connsiteX258" fmla="*/ 774452 w 935662"/>
              <a:gd name="connsiteY258" fmla="*/ 410718 h 2382167"/>
              <a:gd name="connsiteX259" fmla="*/ 801212 w 935662"/>
              <a:gd name="connsiteY259" fmla="*/ 259188 h 2382167"/>
              <a:gd name="connsiteX260" fmla="*/ 865308 w 935662"/>
              <a:gd name="connsiteY260" fmla="*/ 188868 h 2382167"/>
              <a:gd name="connsiteX261" fmla="*/ 925671 w 935662"/>
              <a:gd name="connsiteY261" fmla="*/ 140018 h 2382167"/>
              <a:gd name="connsiteX262" fmla="*/ 754851 w 935662"/>
              <a:gd name="connsiteY262" fmla="*/ 0 h 2382167"/>
              <a:gd name="connsiteX263" fmla="*/ 766053 w 935662"/>
              <a:gd name="connsiteY263" fmla="*/ 12135 h 2382167"/>
              <a:gd name="connsiteX264" fmla="*/ 820816 w 935662"/>
              <a:gd name="connsiteY264" fmla="*/ 107657 h 2382167"/>
              <a:gd name="connsiteX265" fmla="*/ 816459 w 935662"/>
              <a:gd name="connsiteY265" fmla="*/ 188557 h 2382167"/>
              <a:gd name="connsiteX266" fmla="*/ 765430 w 935662"/>
              <a:gd name="connsiteY266" fmla="*/ 271323 h 2382167"/>
              <a:gd name="connsiteX267" fmla="*/ 760763 w 935662"/>
              <a:gd name="connsiteY267" fmla="*/ 284080 h 2382167"/>
              <a:gd name="connsiteX268" fmla="*/ 764808 w 935662"/>
              <a:gd name="connsiteY268" fmla="*/ 971101 h 2382167"/>
              <a:gd name="connsiteX269" fmla="*/ 749873 w 935662"/>
              <a:gd name="connsiteY269" fmla="*/ 1387110 h 2382167"/>
              <a:gd name="connsiteX270" fmla="*/ 653105 w 935662"/>
              <a:gd name="connsiteY270" fmla="*/ 1961492 h 2382167"/>
              <a:gd name="connsiteX271" fmla="*/ 637235 w 935662"/>
              <a:gd name="connsiteY271" fmla="*/ 2047059 h 2382167"/>
              <a:gd name="connsiteX272" fmla="*/ 577806 w 935662"/>
              <a:gd name="connsiteY272" fmla="*/ 2214147 h 2382167"/>
              <a:gd name="connsiteX273" fmla="*/ 498773 w 935662"/>
              <a:gd name="connsiteY273" fmla="*/ 2372212 h 2382167"/>
              <a:gd name="connsiteX274" fmla="*/ 492239 w 935662"/>
              <a:gd name="connsiteY274" fmla="*/ 2382167 h 2382167"/>
              <a:gd name="connsiteX275" fmla="*/ 659639 w 935662"/>
              <a:gd name="connsiteY275" fmla="*/ 1748665 h 2382167"/>
              <a:gd name="connsiteX276" fmla="*/ 659328 w 935662"/>
              <a:gd name="connsiteY276" fmla="*/ 1840455 h 2382167"/>
              <a:gd name="connsiteX277" fmla="*/ 655906 w 935662"/>
              <a:gd name="connsiteY277" fmla="*/ 1932866 h 2382167"/>
              <a:gd name="connsiteX278" fmla="*/ 661816 w 935662"/>
              <a:gd name="connsiteY278" fmla="*/ 1912331 h 2382167"/>
              <a:gd name="connsiteX279" fmla="*/ 739915 w 935662"/>
              <a:gd name="connsiteY279" fmla="*/ 1458673 h 2382167"/>
              <a:gd name="connsiteX280" fmla="*/ 758586 w 935662"/>
              <a:gd name="connsiteY280" fmla="*/ 1076270 h 2382167"/>
              <a:gd name="connsiteX281" fmla="*/ 758586 w 935662"/>
              <a:gd name="connsiteY281" fmla="*/ 1058534 h 2382167"/>
              <a:gd name="connsiteX282" fmla="*/ 755785 w 935662"/>
              <a:gd name="connsiteY282" fmla="*/ 1067869 h 2382167"/>
              <a:gd name="connsiteX283" fmla="*/ 731826 w 935662"/>
              <a:gd name="connsiteY283" fmla="*/ 1047955 h 2382167"/>
              <a:gd name="connsiteX284" fmla="*/ 669907 w 935662"/>
              <a:gd name="connsiteY284" fmla="*/ 1010617 h 2382167"/>
              <a:gd name="connsiteX285" fmla="*/ 596164 w 935662"/>
              <a:gd name="connsiteY285" fmla="*/ 877445 h 2382167"/>
              <a:gd name="connsiteX286" fmla="*/ 602387 w 935662"/>
              <a:gd name="connsiteY286" fmla="*/ 810236 h 2382167"/>
              <a:gd name="connsiteX287" fmla="*/ 607365 w 935662"/>
              <a:gd name="connsiteY287" fmla="*/ 814281 h 2382167"/>
              <a:gd name="connsiteX288" fmla="*/ 671152 w 935662"/>
              <a:gd name="connsiteY288" fmla="*/ 861886 h 2382167"/>
              <a:gd name="connsiteX289" fmla="*/ 736493 w 935662"/>
              <a:gd name="connsiteY289" fmla="*/ 925050 h 2382167"/>
              <a:gd name="connsiteX290" fmla="*/ 752050 w 935662"/>
              <a:gd name="connsiteY290" fmla="*/ 981369 h 2382167"/>
              <a:gd name="connsiteX291" fmla="*/ 758896 w 935662"/>
              <a:gd name="connsiteY291" fmla="*/ 1026174 h 2382167"/>
              <a:gd name="connsiteX292" fmla="*/ 759829 w 935662"/>
              <a:gd name="connsiteY292" fmla="*/ 1017774 h 2382167"/>
              <a:gd name="connsiteX293" fmla="*/ 760141 w 935662"/>
              <a:gd name="connsiteY293" fmla="*/ 544824 h 2382167"/>
              <a:gd name="connsiteX294" fmla="*/ 756096 w 935662"/>
              <a:gd name="connsiteY294" fmla="*/ 283769 h 2382167"/>
              <a:gd name="connsiteX295" fmla="*/ 746762 w 935662"/>
              <a:gd name="connsiteY295" fmla="*/ 257009 h 2382167"/>
              <a:gd name="connsiteX296" fmla="*/ 709734 w 935662"/>
              <a:gd name="connsiteY296" fmla="*/ 197580 h 2382167"/>
              <a:gd name="connsiteX297" fmla="*/ 702889 w 935662"/>
              <a:gd name="connsiteY297" fmla="*/ 104858 h 2382167"/>
              <a:gd name="connsiteX298" fmla="*/ 752361 w 935662"/>
              <a:gd name="connsiteY298" fmla="*/ 4667 h 2382167"/>
              <a:gd name="connsiteX299" fmla="*/ 754851 w 935662"/>
              <a:gd name="connsiteY299" fmla="*/ 0 h 238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Lst>
            <a:rect l="l" t="t" r="r" b="b"/>
            <a:pathLst>
              <a:path w="935662" h="2382167">
                <a:moveTo>
                  <a:pt x="479172" y="1200107"/>
                </a:moveTo>
                <a:cubicBezTo>
                  <a:pt x="481040" y="1203219"/>
                  <a:pt x="482906" y="1204774"/>
                  <a:pt x="483528" y="1206953"/>
                </a:cubicBezTo>
                <a:cubicBezTo>
                  <a:pt x="490996" y="1227177"/>
                  <a:pt x="499709" y="1247091"/>
                  <a:pt x="505621" y="1267938"/>
                </a:cubicBezTo>
                <a:cubicBezTo>
                  <a:pt x="513089" y="1294074"/>
                  <a:pt x="507176" y="1317722"/>
                  <a:pt x="488506" y="1337946"/>
                </a:cubicBezTo>
                <a:cubicBezTo>
                  <a:pt x="478861" y="1348214"/>
                  <a:pt x="468281" y="1357549"/>
                  <a:pt x="459258" y="1367817"/>
                </a:cubicBezTo>
                <a:cubicBezTo>
                  <a:pt x="447434" y="1380886"/>
                  <a:pt x="437478" y="1394266"/>
                  <a:pt x="426586" y="1407956"/>
                </a:cubicBezTo>
                <a:cubicBezTo>
                  <a:pt x="417875" y="1387419"/>
                  <a:pt x="413518" y="1365951"/>
                  <a:pt x="411339" y="1343547"/>
                </a:cubicBezTo>
                <a:cubicBezTo>
                  <a:pt x="410718" y="1335769"/>
                  <a:pt x="411028" y="1328301"/>
                  <a:pt x="410718" y="1320523"/>
                </a:cubicBezTo>
                <a:cubicBezTo>
                  <a:pt x="409473" y="1292208"/>
                  <a:pt x="420052" y="1269183"/>
                  <a:pt x="441521" y="1251136"/>
                </a:cubicBezTo>
                <a:cubicBezTo>
                  <a:pt x="458013" y="1237446"/>
                  <a:pt x="471393" y="1221887"/>
                  <a:pt x="479172" y="1200107"/>
                </a:cubicBezTo>
                <a:close/>
                <a:moveTo>
                  <a:pt x="0" y="1198862"/>
                </a:moveTo>
                <a:cubicBezTo>
                  <a:pt x="14001" y="1210686"/>
                  <a:pt x="28004" y="1222198"/>
                  <a:pt x="42006" y="1234334"/>
                </a:cubicBezTo>
                <a:cubicBezTo>
                  <a:pt x="117926" y="1300608"/>
                  <a:pt x="187936" y="1372795"/>
                  <a:pt x="252032" y="1450894"/>
                </a:cubicBezTo>
                <a:cubicBezTo>
                  <a:pt x="347244" y="1566953"/>
                  <a:pt x="410719" y="1697637"/>
                  <a:pt x="439968" y="1844810"/>
                </a:cubicBezTo>
                <a:cubicBezTo>
                  <a:pt x="441213" y="1851656"/>
                  <a:pt x="443080" y="1858190"/>
                  <a:pt x="444325" y="1865036"/>
                </a:cubicBezTo>
                <a:cubicBezTo>
                  <a:pt x="444325" y="1865036"/>
                  <a:pt x="444325" y="1865347"/>
                  <a:pt x="444012" y="1865347"/>
                </a:cubicBezTo>
                <a:cubicBezTo>
                  <a:pt x="427834" y="1829564"/>
                  <a:pt x="412275" y="1793159"/>
                  <a:pt x="395473" y="1757687"/>
                </a:cubicBezTo>
                <a:cubicBezTo>
                  <a:pt x="357202" y="1675545"/>
                  <a:pt x="305862" y="1601180"/>
                  <a:pt x="251722" y="1529304"/>
                </a:cubicBezTo>
                <a:cubicBezTo>
                  <a:pt x="170511" y="1421334"/>
                  <a:pt x="87123" y="1314921"/>
                  <a:pt x="4356" y="1207575"/>
                </a:cubicBezTo>
                <a:cubicBezTo>
                  <a:pt x="2490" y="1205085"/>
                  <a:pt x="622" y="1202908"/>
                  <a:pt x="0" y="1198862"/>
                </a:cubicBezTo>
                <a:close/>
                <a:moveTo>
                  <a:pt x="440901" y="1077825"/>
                </a:moveTo>
                <a:cubicBezTo>
                  <a:pt x="454591" y="1107385"/>
                  <a:pt x="467971" y="1133521"/>
                  <a:pt x="471394" y="1163081"/>
                </a:cubicBezTo>
                <a:cubicBezTo>
                  <a:pt x="473573" y="1182060"/>
                  <a:pt x="467971" y="1199173"/>
                  <a:pt x="455836" y="1213797"/>
                </a:cubicBezTo>
                <a:cubicBezTo>
                  <a:pt x="448058" y="1223132"/>
                  <a:pt x="439034" y="1231533"/>
                  <a:pt x="431256" y="1240868"/>
                </a:cubicBezTo>
                <a:cubicBezTo>
                  <a:pt x="418497" y="1256424"/>
                  <a:pt x="406051" y="1272294"/>
                  <a:pt x="392671" y="1288785"/>
                </a:cubicBezTo>
                <a:cubicBezTo>
                  <a:pt x="379291" y="1255181"/>
                  <a:pt x="372758" y="1220020"/>
                  <a:pt x="376180" y="1183616"/>
                </a:cubicBezTo>
                <a:cubicBezTo>
                  <a:pt x="378046" y="1164324"/>
                  <a:pt x="387070" y="1148146"/>
                  <a:pt x="401073" y="1135388"/>
                </a:cubicBezTo>
                <a:cubicBezTo>
                  <a:pt x="417876" y="1119831"/>
                  <a:pt x="433744" y="1103961"/>
                  <a:pt x="440901" y="1077825"/>
                </a:cubicBezTo>
                <a:close/>
                <a:moveTo>
                  <a:pt x="925984" y="976078"/>
                </a:moveTo>
                <a:cubicBezTo>
                  <a:pt x="927540" y="991324"/>
                  <a:pt x="929717" y="1004393"/>
                  <a:pt x="930028" y="1017460"/>
                </a:cubicBezTo>
                <a:cubicBezTo>
                  <a:pt x="930651" y="1041419"/>
                  <a:pt x="931583" y="1065689"/>
                  <a:pt x="929406" y="1089648"/>
                </a:cubicBezTo>
                <a:cubicBezTo>
                  <a:pt x="926606" y="1119829"/>
                  <a:pt x="909804" y="1142856"/>
                  <a:pt x="883978" y="1159347"/>
                </a:cubicBezTo>
                <a:cubicBezTo>
                  <a:pt x="876821" y="1163701"/>
                  <a:pt x="869665" y="1168057"/>
                  <a:pt x="862197" y="1171792"/>
                </a:cubicBezTo>
                <a:cubicBezTo>
                  <a:pt x="829216" y="1187660"/>
                  <a:pt x="796856" y="1204774"/>
                  <a:pt x="768230" y="1232777"/>
                </a:cubicBezTo>
                <a:cubicBezTo>
                  <a:pt x="765429" y="1199484"/>
                  <a:pt x="768230" y="1169613"/>
                  <a:pt x="774453" y="1139744"/>
                </a:cubicBezTo>
                <a:cubicBezTo>
                  <a:pt x="775387" y="1136009"/>
                  <a:pt x="776319" y="1132277"/>
                  <a:pt x="777253" y="1128542"/>
                </a:cubicBezTo>
                <a:cubicBezTo>
                  <a:pt x="787522" y="1074712"/>
                  <a:pt x="818325" y="1038619"/>
                  <a:pt x="869977" y="1020884"/>
                </a:cubicBezTo>
                <a:cubicBezTo>
                  <a:pt x="888956" y="1014349"/>
                  <a:pt x="903270" y="1000348"/>
                  <a:pt x="916650" y="986036"/>
                </a:cubicBezTo>
                <a:cubicBezTo>
                  <a:pt x="919138" y="983235"/>
                  <a:pt x="921628" y="980435"/>
                  <a:pt x="925984" y="976078"/>
                </a:cubicBezTo>
                <a:close/>
                <a:moveTo>
                  <a:pt x="602076" y="975456"/>
                </a:moveTo>
                <a:cubicBezTo>
                  <a:pt x="606432" y="980745"/>
                  <a:pt x="608609" y="983545"/>
                  <a:pt x="611099" y="985725"/>
                </a:cubicBezTo>
                <a:cubicBezTo>
                  <a:pt x="625100" y="997859"/>
                  <a:pt x="637235" y="1014040"/>
                  <a:pt x="653415" y="1020573"/>
                </a:cubicBezTo>
                <a:cubicBezTo>
                  <a:pt x="712844" y="1044221"/>
                  <a:pt x="740849" y="1088715"/>
                  <a:pt x="748316" y="1149701"/>
                </a:cubicBezTo>
                <a:cubicBezTo>
                  <a:pt x="752049" y="1178326"/>
                  <a:pt x="755473" y="1206951"/>
                  <a:pt x="750183" y="1237756"/>
                </a:cubicBezTo>
                <a:cubicBezTo>
                  <a:pt x="724979" y="1211620"/>
                  <a:pt x="696353" y="1193574"/>
                  <a:pt x="666172" y="1177704"/>
                </a:cubicBezTo>
                <a:cubicBezTo>
                  <a:pt x="664616" y="1176770"/>
                  <a:pt x="663060" y="1175838"/>
                  <a:pt x="661505" y="1175214"/>
                </a:cubicBezTo>
                <a:cubicBezTo>
                  <a:pt x="609854" y="1150323"/>
                  <a:pt x="588075" y="1108939"/>
                  <a:pt x="593674" y="1052621"/>
                </a:cubicBezTo>
                <a:cubicBezTo>
                  <a:pt x="596164" y="1028041"/>
                  <a:pt x="598964" y="1003461"/>
                  <a:pt x="602076" y="975456"/>
                </a:cubicBezTo>
                <a:close/>
                <a:moveTo>
                  <a:pt x="406363" y="966743"/>
                </a:moveTo>
                <a:cubicBezTo>
                  <a:pt x="419432" y="992569"/>
                  <a:pt x="432501" y="1017772"/>
                  <a:pt x="436234" y="1046709"/>
                </a:cubicBezTo>
                <a:cubicBezTo>
                  <a:pt x="439035" y="1068801"/>
                  <a:pt x="431257" y="1088091"/>
                  <a:pt x="416632" y="1104271"/>
                </a:cubicBezTo>
                <a:cubicBezTo>
                  <a:pt x="405120" y="1117340"/>
                  <a:pt x="392672" y="1129475"/>
                  <a:pt x="381471" y="1142855"/>
                </a:cubicBezTo>
                <a:cubicBezTo>
                  <a:pt x="373382" y="1152811"/>
                  <a:pt x="366536" y="1163702"/>
                  <a:pt x="358757" y="1174903"/>
                </a:cubicBezTo>
                <a:cubicBezTo>
                  <a:pt x="349423" y="1154679"/>
                  <a:pt x="344755" y="1133208"/>
                  <a:pt x="341955" y="1111428"/>
                </a:cubicBezTo>
                <a:cubicBezTo>
                  <a:pt x="341021" y="1104271"/>
                  <a:pt x="340710" y="1096804"/>
                  <a:pt x="340399" y="1089647"/>
                </a:cubicBezTo>
                <a:cubicBezTo>
                  <a:pt x="338533" y="1060399"/>
                  <a:pt x="348178" y="1035819"/>
                  <a:pt x="370271" y="1016838"/>
                </a:cubicBezTo>
                <a:cubicBezTo>
                  <a:pt x="386139" y="1003148"/>
                  <a:pt x="398584" y="987280"/>
                  <a:pt x="406363" y="966743"/>
                </a:cubicBezTo>
                <a:close/>
                <a:moveTo>
                  <a:pt x="371203" y="848818"/>
                </a:moveTo>
                <a:cubicBezTo>
                  <a:pt x="379604" y="870287"/>
                  <a:pt x="387695" y="889890"/>
                  <a:pt x="394850" y="909803"/>
                </a:cubicBezTo>
                <a:cubicBezTo>
                  <a:pt x="406364" y="941853"/>
                  <a:pt x="399519" y="969544"/>
                  <a:pt x="376492" y="994748"/>
                </a:cubicBezTo>
                <a:cubicBezTo>
                  <a:pt x="357513" y="1015283"/>
                  <a:pt x="339465" y="1037064"/>
                  <a:pt x="319863" y="1059778"/>
                </a:cubicBezTo>
                <a:cubicBezTo>
                  <a:pt x="315506" y="1042042"/>
                  <a:pt x="310839" y="1023374"/>
                  <a:pt x="306483" y="1004704"/>
                </a:cubicBezTo>
                <a:cubicBezTo>
                  <a:pt x="304927" y="998170"/>
                  <a:pt x="304927" y="991637"/>
                  <a:pt x="304303" y="985101"/>
                </a:cubicBezTo>
                <a:cubicBezTo>
                  <a:pt x="299949" y="949008"/>
                  <a:pt x="312395" y="920071"/>
                  <a:pt x="339776" y="895802"/>
                </a:cubicBezTo>
                <a:cubicBezTo>
                  <a:pt x="350356" y="886467"/>
                  <a:pt x="357200" y="872777"/>
                  <a:pt x="365291" y="860642"/>
                </a:cubicBezTo>
                <a:cubicBezTo>
                  <a:pt x="367469" y="857531"/>
                  <a:pt x="368714" y="853796"/>
                  <a:pt x="371203" y="848818"/>
                </a:cubicBezTo>
                <a:close/>
                <a:moveTo>
                  <a:pt x="925670" y="804322"/>
                </a:moveTo>
                <a:cubicBezTo>
                  <a:pt x="927226" y="815835"/>
                  <a:pt x="929405" y="827036"/>
                  <a:pt x="930027" y="838549"/>
                </a:cubicBezTo>
                <a:cubicBezTo>
                  <a:pt x="931271" y="863751"/>
                  <a:pt x="933138" y="888955"/>
                  <a:pt x="931582" y="913848"/>
                </a:cubicBezTo>
                <a:cubicBezTo>
                  <a:pt x="929716" y="944651"/>
                  <a:pt x="913535" y="968299"/>
                  <a:pt x="888021" y="985722"/>
                </a:cubicBezTo>
                <a:cubicBezTo>
                  <a:pt x="882732" y="989146"/>
                  <a:pt x="877442" y="992568"/>
                  <a:pt x="871843" y="995680"/>
                </a:cubicBezTo>
                <a:cubicBezTo>
                  <a:pt x="837926" y="1014348"/>
                  <a:pt x="803389" y="1031773"/>
                  <a:pt x="774141" y="1062576"/>
                </a:cubicBezTo>
                <a:cubicBezTo>
                  <a:pt x="769474" y="1008747"/>
                  <a:pt x="776008" y="959586"/>
                  <a:pt x="795610" y="912603"/>
                </a:cubicBezTo>
                <a:cubicBezTo>
                  <a:pt x="806500" y="886465"/>
                  <a:pt x="827037" y="868731"/>
                  <a:pt x="852240" y="857528"/>
                </a:cubicBezTo>
                <a:cubicBezTo>
                  <a:pt x="880243" y="845083"/>
                  <a:pt x="905446" y="829837"/>
                  <a:pt x="925670" y="804322"/>
                </a:cubicBezTo>
                <a:close/>
                <a:moveTo>
                  <a:pt x="334798" y="734625"/>
                </a:moveTo>
                <a:cubicBezTo>
                  <a:pt x="344134" y="759518"/>
                  <a:pt x="353158" y="781609"/>
                  <a:pt x="360625" y="804323"/>
                </a:cubicBezTo>
                <a:cubicBezTo>
                  <a:pt x="369336" y="831704"/>
                  <a:pt x="362181" y="855973"/>
                  <a:pt x="343511" y="877131"/>
                </a:cubicBezTo>
                <a:cubicBezTo>
                  <a:pt x="330130" y="892067"/>
                  <a:pt x="316129" y="907002"/>
                  <a:pt x="303060" y="922248"/>
                </a:cubicBezTo>
                <a:cubicBezTo>
                  <a:pt x="296837" y="929716"/>
                  <a:pt x="292170" y="938429"/>
                  <a:pt x="286257" y="947452"/>
                </a:cubicBezTo>
                <a:cubicBezTo>
                  <a:pt x="275678" y="924738"/>
                  <a:pt x="271634" y="901403"/>
                  <a:pt x="268521" y="877755"/>
                </a:cubicBezTo>
                <a:cubicBezTo>
                  <a:pt x="262922" y="837305"/>
                  <a:pt x="275367" y="804633"/>
                  <a:pt x="307416" y="778497"/>
                </a:cubicBezTo>
                <a:cubicBezTo>
                  <a:pt x="316750" y="771030"/>
                  <a:pt x="322041" y="758584"/>
                  <a:pt x="328886" y="748005"/>
                </a:cubicBezTo>
                <a:cubicBezTo>
                  <a:pt x="331065" y="744894"/>
                  <a:pt x="332310" y="740848"/>
                  <a:pt x="334798" y="734625"/>
                </a:cubicBezTo>
                <a:close/>
                <a:moveTo>
                  <a:pt x="350355" y="650927"/>
                </a:moveTo>
                <a:cubicBezTo>
                  <a:pt x="368402" y="679553"/>
                  <a:pt x="386759" y="708179"/>
                  <a:pt x="403872" y="737116"/>
                </a:cubicBezTo>
                <a:cubicBezTo>
                  <a:pt x="486327" y="875267"/>
                  <a:pt x="556337" y="1019019"/>
                  <a:pt x="607677" y="1171793"/>
                </a:cubicBezTo>
                <a:cubicBezTo>
                  <a:pt x="656216" y="1315546"/>
                  <a:pt x="677995" y="1462719"/>
                  <a:pt x="667105" y="1614562"/>
                </a:cubicBezTo>
                <a:cubicBezTo>
                  <a:pt x="664616" y="1648165"/>
                  <a:pt x="662749" y="1681458"/>
                  <a:pt x="660261" y="1715062"/>
                </a:cubicBezTo>
                <a:cubicBezTo>
                  <a:pt x="659949" y="1717241"/>
                  <a:pt x="659016" y="1720042"/>
                  <a:pt x="658082" y="1725330"/>
                </a:cubicBezTo>
                <a:cubicBezTo>
                  <a:pt x="655592" y="1696083"/>
                  <a:pt x="653104" y="1669634"/>
                  <a:pt x="650925" y="1643498"/>
                </a:cubicBezTo>
                <a:cubicBezTo>
                  <a:pt x="640346" y="1521838"/>
                  <a:pt x="612965" y="1403601"/>
                  <a:pt x="576250" y="1287231"/>
                </a:cubicBezTo>
                <a:cubicBezTo>
                  <a:pt x="510907" y="1078760"/>
                  <a:pt x="434366" y="874644"/>
                  <a:pt x="355333" y="671151"/>
                </a:cubicBezTo>
                <a:cubicBezTo>
                  <a:pt x="352845" y="664929"/>
                  <a:pt x="350666" y="658395"/>
                  <a:pt x="350355" y="650927"/>
                </a:cubicBezTo>
                <a:close/>
                <a:moveTo>
                  <a:pt x="605500" y="643770"/>
                </a:moveTo>
                <a:cubicBezTo>
                  <a:pt x="608611" y="647192"/>
                  <a:pt x="611412" y="650304"/>
                  <a:pt x="614523" y="653728"/>
                </a:cubicBezTo>
                <a:cubicBezTo>
                  <a:pt x="628213" y="669285"/>
                  <a:pt x="644392" y="681730"/>
                  <a:pt x="663684" y="690132"/>
                </a:cubicBezTo>
                <a:cubicBezTo>
                  <a:pt x="677998" y="696355"/>
                  <a:pt x="691688" y="704444"/>
                  <a:pt x="704444" y="713468"/>
                </a:cubicBezTo>
                <a:cubicBezTo>
                  <a:pt x="724047" y="727469"/>
                  <a:pt x="735560" y="748005"/>
                  <a:pt x="742405" y="771030"/>
                </a:cubicBezTo>
                <a:cubicBezTo>
                  <a:pt x="754541" y="810548"/>
                  <a:pt x="760764" y="850685"/>
                  <a:pt x="757653" y="892069"/>
                </a:cubicBezTo>
                <a:cubicBezTo>
                  <a:pt x="757340" y="894246"/>
                  <a:pt x="757029" y="896736"/>
                  <a:pt x="756718" y="900469"/>
                </a:cubicBezTo>
                <a:cubicBezTo>
                  <a:pt x="754229" y="898292"/>
                  <a:pt x="752673" y="897047"/>
                  <a:pt x="751117" y="895802"/>
                </a:cubicBezTo>
                <a:cubicBezTo>
                  <a:pt x="730270" y="881177"/>
                  <a:pt x="709735" y="866242"/>
                  <a:pt x="688887" y="851930"/>
                </a:cubicBezTo>
                <a:cubicBezTo>
                  <a:pt x="682041" y="847263"/>
                  <a:pt x="674263" y="843841"/>
                  <a:pt x="666795" y="840106"/>
                </a:cubicBezTo>
                <a:cubicBezTo>
                  <a:pt x="612033" y="814902"/>
                  <a:pt x="591496" y="771343"/>
                  <a:pt x="596787" y="713157"/>
                </a:cubicBezTo>
                <a:cubicBezTo>
                  <a:pt x="598964" y="690132"/>
                  <a:pt x="600832" y="667418"/>
                  <a:pt x="603010" y="644392"/>
                </a:cubicBezTo>
                <a:cubicBezTo>
                  <a:pt x="603631" y="644081"/>
                  <a:pt x="604565" y="644081"/>
                  <a:pt x="605500" y="643770"/>
                </a:cubicBezTo>
                <a:close/>
                <a:moveTo>
                  <a:pt x="926604" y="634746"/>
                </a:moveTo>
                <a:cubicBezTo>
                  <a:pt x="927849" y="638792"/>
                  <a:pt x="928782" y="640969"/>
                  <a:pt x="929094" y="643148"/>
                </a:cubicBezTo>
                <a:cubicBezTo>
                  <a:pt x="931271" y="672085"/>
                  <a:pt x="934694" y="700711"/>
                  <a:pt x="935628" y="729647"/>
                </a:cubicBezTo>
                <a:cubicBezTo>
                  <a:pt x="936562" y="770718"/>
                  <a:pt x="918515" y="802145"/>
                  <a:pt x="882732" y="823303"/>
                </a:cubicBezTo>
                <a:cubicBezTo>
                  <a:pt x="874331" y="828281"/>
                  <a:pt x="865931" y="832948"/>
                  <a:pt x="857218" y="837615"/>
                </a:cubicBezTo>
                <a:cubicBezTo>
                  <a:pt x="828592" y="852550"/>
                  <a:pt x="801522" y="869665"/>
                  <a:pt x="776942" y="894245"/>
                </a:cubicBezTo>
                <a:cubicBezTo>
                  <a:pt x="772896" y="848507"/>
                  <a:pt x="778185" y="806812"/>
                  <a:pt x="790321" y="765430"/>
                </a:cubicBezTo>
                <a:cubicBezTo>
                  <a:pt x="800277" y="731203"/>
                  <a:pt x="820814" y="705688"/>
                  <a:pt x="852862" y="690753"/>
                </a:cubicBezTo>
                <a:cubicBezTo>
                  <a:pt x="881177" y="677684"/>
                  <a:pt x="907623" y="663061"/>
                  <a:pt x="926604" y="634746"/>
                </a:cubicBezTo>
                <a:close/>
                <a:moveTo>
                  <a:pt x="299016" y="626345"/>
                </a:moveTo>
                <a:cubicBezTo>
                  <a:pt x="311462" y="657772"/>
                  <a:pt x="329198" y="687643"/>
                  <a:pt x="324220" y="723736"/>
                </a:cubicBezTo>
                <a:cubicBezTo>
                  <a:pt x="321109" y="744271"/>
                  <a:pt x="311772" y="761696"/>
                  <a:pt x="296839" y="775387"/>
                </a:cubicBezTo>
                <a:cubicBezTo>
                  <a:pt x="276302" y="793744"/>
                  <a:pt x="260745" y="814591"/>
                  <a:pt x="252964" y="842907"/>
                </a:cubicBezTo>
                <a:cubicBezTo>
                  <a:pt x="226206" y="777875"/>
                  <a:pt x="227762" y="709111"/>
                  <a:pt x="275368" y="660572"/>
                </a:cubicBezTo>
                <a:cubicBezTo>
                  <a:pt x="284702" y="651238"/>
                  <a:pt x="290614" y="638480"/>
                  <a:pt x="299016" y="626345"/>
                </a:cubicBezTo>
                <a:close/>
                <a:moveTo>
                  <a:pt x="148729" y="563493"/>
                </a:moveTo>
                <a:cubicBezTo>
                  <a:pt x="170511" y="575628"/>
                  <a:pt x="188558" y="589318"/>
                  <a:pt x="204425" y="606431"/>
                </a:cubicBezTo>
                <a:cubicBezTo>
                  <a:pt x="229318" y="633190"/>
                  <a:pt x="238342" y="663683"/>
                  <a:pt x="229318" y="699155"/>
                </a:cubicBezTo>
                <a:cubicBezTo>
                  <a:pt x="225584" y="713779"/>
                  <a:pt x="221851" y="728402"/>
                  <a:pt x="216871" y="742405"/>
                </a:cubicBezTo>
                <a:cubicBezTo>
                  <a:pt x="214383" y="749873"/>
                  <a:pt x="214072" y="755783"/>
                  <a:pt x="216560" y="763251"/>
                </a:cubicBezTo>
                <a:cubicBezTo>
                  <a:pt x="296215" y="995992"/>
                  <a:pt x="372136" y="1229666"/>
                  <a:pt x="434367" y="1467695"/>
                </a:cubicBezTo>
                <a:cubicBezTo>
                  <a:pt x="459258" y="1562908"/>
                  <a:pt x="481661" y="1659052"/>
                  <a:pt x="493485" y="1757065"/>
                </a:cubicBezTo>
                <a:cubicBezTo>
                  <a:pt x="506555" y="1866901"/>
                  <a:pt x="509353" y="1977359"/>
                  <a:pt x="504375" y="2087817"/>
                </a:cubicBezTo>
                <a:cubicBezTo>
                  <a:pt x="503441" y="2105553"/>
                  <a:pt x="503441" y="2123599"/>
                  <a:pt x="503754" y="2141335"/>
                </a:cubicBezTo>
                <a:cubicBezTo>
                  <a:pt x="504686" y="2180851"/>
                  <a:pt x="500642" y="2219435"/>
                  <a:pt x="489751" y="2257395"/>
                </a:cubicBezTo>
                <a:cubicBezTo>
                  <a:pt x="489129" y="2258950"/>
                  <a:pt x="489129" y="2260817"/>
                  <a:pt x="488195" y="2262372"/>
                </a:cubicBezTo>
                <a:cubicBezTo>
                  <a:pt x="486639" y="2264862"/>
                  <a:pt x="485084" y="2267352"/>
                  <a:pt x="482283" y="2269529"/>
                </a:cubicBezTo>
                <a:cubicBezTo>
                  <a:pt x="485394" y="2142580"/>
                  <a:pt x="475128" y="2016875"/>
                  <a:pt x="453036" y="1891794"/>
                </a:cubicBezTo>
                <a:cubicBezTo>
                  <a:pt x="459258" y="1911707"/>
                  <a:pt x="466105" y="1931310"/>
                  <a:pt x="472017" y="1951223"/>
                </a:cubicBezTo>
                <a:cubicBezTo>
                  <a:pt x="477929" y="1971447"/>
                  <a:pt x="483217" y="1991673"/>
                  <a:pt x="487573" y="2012207"/>
                </a:cubicBezTo>
                <a:cubicBezTo>
                  <a:pt x="492241" y="2032744"/>
                  <a:pt x="495663" y="2053902"/>
                  <a:pt x="499398" y="2074750"/>
                </a:cubicBezTo>
                <a:cubicBezTo>
                  <a:pt x="500330" y="2074750"/>
                  <a:pt x="501575" y="2074750"/>
                  <a:pt x="502509" y="2074750"/>
                </a:cubicBezTo>
                <a:cubicBezTo>
                  <a:pt x="502509" y="2043945"/>
                  <a:pt x="502509" y="2012831"/>
                  <a:pt x="502509" y="1982026"/>
                </a:cubicBezTo>
                <a:cubicBezTo>
                  <a:pt x="503441" y="1810894"/>
                  <a:pt x="477929" y="1643495"/>
                  <a:pt x="433122" y="1478897"/>
                </a:cubicBezTo>
                <a:cubicBezTo>
                  <a:pt x="428455" y="1461785"/>
                  <a:pt x="424410" y="1444359"/>
                  <a:pt x="419121" y="1427247"/>
                </a:cubicBezTo>
                <a:cubicBezTo>
                  <a:pt x="417565" y="1422267"/>
                  <a:pt x="413209" y="1416355"/>
                  <a:pt x="408542" y="1414799"/>
                </a:cubicBezTo>
                <a:cubicBezTo>
                  <a:pt x="386760" y="1407332"/>
                  <a:pt x="364980" y="1398932"/>
                  <a:pt x="342577" y="1394886"/>
                </a:cubicBezTo>
                <a:cubicBezTo>
                  <a:pt x="301193" y="1387418"/>
                  <a:pt x="276302" y="1364705"/>
                  <a:pt x="267900" y="1323633"/>
                </a:cubicBezTo>
                <a:cubicBezTo>
                  <a:pt x="264478" y="1306208"/>
                  <a:pt x="260745" y="1288784"/>
                  <a:pt x="256699" y="1269493"/>
                </a:cubicBezTo>
                <a:cubicBezTo>
                  <a:pt x="261988" y="1272604"/>
                  <a:pt x="265099" y="1275094"/>
                  <a:pt x="268523" y="1276650"/>
                </a:cubicBezTo>
                <a:cubicBezTo>
                  <a:pt x="280969" y="1281628"/>
                  <a:pt x="293415" y="1288784"/>
                  <a:pt x="306484" y="1290029"/>
                </a:cubicBezTo>
                <a:cubicBezTo>
                  <a:pt x="346934" y="1294073"/>
                  <a:pt x="374625" y="1314610"/>
                  <a:pt x="392051" y="1350703"/>
                </a:cubicBezTo>
                <a:cubicBezTo>
                  <a:pt x="394849" y="1356305"/>
                  <a:pt x="397650" y="1361904"/>
                  <a:pt x="402006" y="1367194"/>
                </a:cubicBezTo>
                <a:cubicBezTo>
                  <a:pt x="401696" y="1365328"/>
                  <a:pt x="401696" y="1363149"/>
                  <a:pt x="401385" y="1361282"/>
                </a:cubicBezTo>
                <a:cubicBezTo>
                  <a:pt x="396718" y="1344791"/>
                  <a:pt x="391427" y="1328611"/>
                  <a:pt x="387694" y="1311809"/>
                </a:cubicBezTo>
                <a:cubicBezTo>
                  <a:pt x="385515" y="1302475"/>
                  <a:pt x="380848" y="1296874"/>
                  <a:pt x="371825" y="1294386"/>
                </a:cubicBezTo>
                <a:cubicBezTo>
                  <a:pt x="350356" y="1288474"/>
                  <a:pt x="328887" y="1281317"/>
                  <a:pt x="307105" y="1277582"/>
                </a:cubicBezTo>
                <a:cubicBezTo>
                  <a:pt x="268211" y="1271048"/>
                  <a:pt x="243320" y="1250824"/>
                  <a:pt x="233985" y="1212552"/>
                </a:cubicBezTo>
                <a:cubicBezTo>
                  <a:pt x="229629" y="1194194"/>
                  <a:pt x="225273" y="1176148"/>
                  <a:pt x="220917" y="1157790"/>
                </a:cubicBezTo>
                <a:cubicBezTo>
                  <a:pt x="221851" y="1156856"/>
                  <a:pt x="222783" y="1156545"/>
                  <a:pt x="223717" y="1155924"/>
                </a:cubicBezTo>
                <a:cubicBezTo>
                  <a:pt x="242386" y="1169925"/>
                  <a:pt x="263856" y="1174281"/>
                  <a:pt x="286570" y="1177082"/>
                </a:cubicBezTo>
                <a:cubicBezTo>
                  <a:pt x="311772" y="1180193"/>
                  <a:pt x="331998" y="1192949"/>
                  <a:pt x="345689" y="1214420"/>
                </a:cubicBezTo>
                <a:cubicBezTo>
                  <a:pt x="354089" y="1227487"/>
                  <a:pt x="361869" y="1241178"/>
                  <a:pt x="371514" y="1257047"/>
                </a:cubicBezTo>
                <a:cubicBezTo>
                  <a:pt x="363425" y="1230599"/>
                  <a:pt x="356268" y="1206640"/>
                  <a:pt x="348489" y="1182683"/>
                </a:cubicBezTo>
                <a:cubicBezTo>
                  <a:pt x="348179" y="1181438"/>
                  <a:pt x="344133" y="1181749"/>
                  <a:pt x="341643" y="1181125"/>
                </a:cubicBezTo>
                <a:cubicBezTo>
                  <a:pt x="315507" y="1173970"/>
                  <a:pt x="289371" y="1165879"/>
                  <a:pt x="262922" y="1159967"/>
                </a:cubicBezTo>
                <a:cubicBezTo>
                  <a:pt x="230874" y="1153123"/>
                  <a:pt x="209092" y="1135387"/>
                  <a:pt x="200069" y="1103960"/>
                </a:cubicBezTo>
                <a:cubicBezTo>
                  <a:pt x="194157" y="1083426"/>
                  <a:pt x="189490" y="1062268"/>
                  <a:pt x="185757" y="1040486"/>
                </a:cubicBezTo>
                <a:cubicBezTo>
                  <a:pt x="206292" y="1055111"/>
                  <a:pt x="229318" y="1058222"/>
                  <a:pt x="252654" y="1061644"/>
                </a:cubicBezTo>
                <a:cubicBezTo>
                  <a:pt x="276302" y="1065068"/>
                  <a:pt x="295281" y="1077203"/>
                  <a:pt x="308350" y="1097427"/>
                </a:cubicBezTo>
                <a:cubicBezTo>
                  <a:pt x="317684" y="1111739"/>
                  <a:pt x="326086" y="1126674"/>
                  <a:pt x="335731" y="1142544"/>
                </a:cubicBezTo>
                <a:cubicBezTo>
                  <a:pt x="334799" y="1138809"/>
                  <a:pt x="334486" y="1136632"/>
                  <a:pt x="333865" y="1134142"/>
                </a:cubicBezTo>
                <a:cubicBezTo>
                  <a:pt x="329198" y="1119207"/>
                  <a:pt x="323286" y="1104273"/>
                  <a:pt x="320174" y="1089025"/>
                </a:cubicBezTo>
                <a:cubicBezTo>
                  <a:pt x="317063" y="1074090"/>
                  <a:pt x="308972" y="1066311"/>
                  <a:pt x="294970" y="1062889"/>
                </a:cubicBezTo>
                <a:cubicBezTo>
                  <a:pt x="273191" y="1057600"/>
                  <a:pt x="251722" y="1051065"/>
                  <a:pt x="229940" y="1047021"/>
                </a:cubicBezTo>
                <a:cubicBezTo>
                  <a:pt x="195402" y="1040486"/>
                  <a:pt x="173311" y="1021194"/>
                  <a:pt x="163975" y="987591"/>
                </a:cubicBezTo>
                <a:cubicBezTo>
                  <a:pt x="158998" y="969855"/>
                  <a:pt x="155265" y="951497"/>
                  <a:pt x="151219" y="933450"/>
                </a:cubicBezTo>
                <a:cubicBezTo>
                  <a:pt x="150596" y="931273"/>
                  <a:pt x="151219" y="928783"/>
                  <a:pt x="151219" y="924738"/>
                </a:cubicBezTo>
                <a:cubicBezTo>
                  <a:pt x="169266" y="940296"/>
                  <a:pt x="189490" y="944963"/>
                  <a:pt x="210961" y="947141"/>
                </a:cubicBezTo>
                <a:cubicBezTo>
                  <a:pt x="240830" y="950252"/>
                  <a:pt x="263233" y="965498"/>
                  <a:pt x="278479" y="991325"/>
                </a:cubicBezTo>
                <a:cubicBezTo>
                  <a:pt x="284702" y="1001592"/>
                  <a:pt x="290614" y="1012171"/>
                  <a:pt x="298392" y="1021818"/>
                </a:cubicBezTo>
                <a:cubicBezTo>
                  <a:pt x="291859" y="1001281"/>
                  <a:pt x="285325" y="980746"/>
                  <a:pt x="278479" y="960520"/>
                </a:cubicBezTo>
                <a:cubicBezTo>
                  <a:pt x="277858" y="958654"/>
                  <a:pt x="274746" y="956787"/>
                  <a:pt x="272256" y="955853"/>
                </a:cubicBezTo>
                <a:cubicBezTo>
                  <a:pt x="248921" y="949009"/>
                  <a:pt x="225894" y="939673"/>
                  <a:pt x="201937" y="935940"/>
                </a:cubicBezTo>
                <a:cubicBezTo>
                  <a:pt x="159932" y="929094"/>
                  <a:pt x="134106" y="907003"/>
                  <a:pt x="125083" y="865619"/>
                </a:cubicBezTo>
                <a:cubicBezTo>
                  <a:pt x="121972" y="851307"/>
                  <a:pt x="118548" y="836994"/>
                  <a:pt x="115436" y="822682"/>
                </a:cubicBezTo>
                <a:cubicBezTo>
                  <a:pt x="114815" y="819570"/>
                  <a:pt x="114815" y="816146"/>
                  <a:pt x="114191" y="810547"/>
                </a:cubicBezTo>
                <a:cubicBezTo>
                  <a:pt x="131306" y="825482"/>
                  <a:pt x="149040" y="831394"/>
                  <a:pt x="169266" y="832950"/>
                </a:cubicBezTo>
                <a:cubicBezTo>
                  <a:pt x="201314" y="835751"/>
                  <a:pt x="226207" y="850373"/>
                  <a:pt x="242698" y="878688"/>
                </a:cubicBezTo>
                <a:cubicBezTo>
                  <a:pt x="248608" y="888957"/>
                  <a:pt x="254520" y="899225"/>
                  <a:pt x="261677" y="909181"/>
                </a:cubicBezTo>
                <a:cubicBezTo>
                  <a:pt x="255455" y="890823"/>
                  <a:pt x="249853" y="872155"/>
                  <a:pt x="243009" y="854108"/>
                </a:cubicBezTo>
                <a:cubicBezTo>
                  <a:pt x="241764" y="850997"/>
                  <a:pt x="236786" y="849441"/>
                  <a:pt x="233675" y="846951"/>
                </a:cubicBezTo>
                <a:cubicBezTo>
                  <a:pt x="215939" y="834193"/>
                  <a:pt x="196647" y="826104"/>
                  <a:pt x="174867" y="823614"/>
                </a:cubicBezTo>
                <a:cubicBezTo>
                  <a:pt x="128816" y="818325"/>
                  <a:pt x="99568" y="793122"/>
                  <a:pt x="88055" y="747694"/>
                </a:cubicBezTo>
                <a:cubicBezTo>
                  <a:pt x="84322" y="732137"/>
                  <a:pt x="80898" y="716578"/>
                  <a:pt x="77476" y="702266"/>
                </a:cubicBezTo>
                <a:cubicBezTo>
                  <a:pt x="96457" y="708489"/>
                  <a:pt x="115125" y="714401"/>
                  <a:pt x="134106" y="720313"/>
                </a:cubicBezTo>
                <a:cubicBezTo>
                  <a:pt x="173933" y="732759"/>
                  <a:pt x="201003" y="759518"/>
                  <a:pt x="219982" y="795611"/>
                </a:cubicBezTo>
                <a:cubicBezTo>
                  <a:pt x="221851" y="799034"/>
                  <a:pt x="223406" y="802145"/>
                  <a:pt x="226829" y="804946"/>
                </a:cubicBezTo>
                <a:cubicBezTo>
                  <a:pt x="220606" y="786899"/>
                  <a:pt x="214383" y="768852"/>
                  <a:pt x="207848" y="750805"/>
                </a:cubicBezTo>
                <a:cubicBezTo>
                  <a:pt x="206915" y="748628"/>
                  <a:pt x="204425" y="746762"/>
                  <a:pt x="202248" y="744893"/>
                </a:cubicBezTo>
                <a:cubicBezTo>
                  <a:pt x="198513" y="742093"/>
                  <a:pt x="194780" y="739605"/>
                  <a:pt x="191046" y="737115"/>
                </a:cubicBezTo>
                <a:cubicBezTo>
                  <a:pt x="145618" y="706312"/>
                  <a:pt x="127571" y="664306"/>
                  <a:pt x="138773" y="610166"/>
                </a:cubicBezTo>
                <a:cubicBezTo>
                  <a:pt x="141885" y="594920"/>
                  <a:pt x="145307" y="579674"/>
                  <a:pt x="148729" y="563493"/>
                </a:cubicBezTo>
                <a:close/>
                <a:moveTo>
                  <a:pt x="605187" y="473881"/>
                </a:moveTo>
                <a:cubicBezTo>
                  <a:pt x="608922" y="479171"/>
                  <a:pt x="610477" y="482283"/>
                  <a:pt x="612965" y="485081"/>
                </a:cubicBezTo>
                <a:cubicBezTo>
                  <a:pt x="626345" y="500329"/>
                  <a:pt x="640659" y="514952"/>
                  <a:pt x="660261" y="522109"/>
                </a:cubicBezTo>
                <a:cubicBezTo>
                  <a:pt x="712535" y="541090"/>
                  <a:pt x="741161" y="578740"/>
                  <a:pt x="751117" y="632878"/>
                </a:cubicBezTo>
                <a:cubicBezTo>
                  <a:pt x="757029" y="663994"/>
                  <a:pt x="760451" y="695110"/>
                  <a:pt x="758585" y="726536"/>
                </a:cubicBezTo>
                <a:cubicBezTo>
                  <a:pt x="758896" y="729335"/>
                  <a:pt x="758585" y="731514"/>
                  <a:pt x="758274" y="735247"/>
                </a:cubicBezTo>
                <a:cubicBezTo>
                  <a:pt x="754852" y="732447"/>
                  <a:pt x="752984" y="730580"/>
                  <a:pt x="750806" y="729024"/>
                </a:cubicBezTo>
                <a:cubicBezTo>
                  <a:pt x="729959" y="714400"/>
                  <a:pt x="709422" y="699466"/>
                  <a:pt x="687953" y="685463"/>
                </a:cubicBezTo>
                <a:cubicBezTo>
                  <a:pt x="675818" y="677374"/>
                  <a:pt x="662128" y="671462"/>
                  <a:pt x="649372" y="663994"/>
                </a:cubicBezTo>
                <a:cubicBezTo>
                  <a:pt x="619190" y="645947"/>
                  <a:pt x="601454" y="619811"/>
                  <a:pt x="598342" y="584339"/>
                </a:cubicBezTo>
                <a:cubicBezTo>
                  <a:pt x="594920" y="548245"/>
                  <a:pt x="600209" y="512775"/>
                  <a:pt x="605187" y="473881"/>
                </a:cubicBezTo>
                <a:close/>
                <a:moveTo>
                  <a:pt x="927539" y="469837"/>
                </a:moveTo>
                <a:cubicBezTo>
                  <a:pt x="931584" y="507797"/>
                  <a:pt x="938429" y="545757"/>
                  <a:pt x="932829" y="584030"/>
                </a:cubicBezTo>
                <a:cubicBezTo>
                  <a:pt x="928784" y="612032"/>
                  <a:pt x="914783" y="634746"/>
                  <a:pt x="890824" y="650305"/>
                </a:cubicBezTo>
                <a:cubicBezTo>
                  <a:pt x="876823" y="659639"/>
                  <a:pt x="861264" y="666484"/>
                  <a:pt x="847573" y="675820"/>
                </a:cubicBezTo>
                <a:cubicBezTo>
                  <a:pt x="824860" y="690753"/>
                  <a:pt x="803080" y="706933"/>
                  <a:pt x="780988" y="722803"/>
                </a:cubicBezTo>
                <a:cubicBezTo>
                  <a:pt x="779743" y="723735"/>
                  <a:pt x="778498" y="724980"/>
                  <a:pt x="776942" y="725914"/>
                </a:cubicBezTo>
                <a:cubicBezTo>
                  <a:pt x="775697" y="725604"/>
                  <a:pt x="774765" y="725604"/>
                  <a:pt x="773520" y="725291"/>
                </a:cubicBezTo>
                <a:cubicBezTo>
                  <a:pt x="774454" y="701956"/>
                  <a:pt x="774454" y="678618"/>
                  <a:pt x="776942" y="655594"/>
                </a:cubicBezTo>
                <a:cubicBezTo>
                  <a:pt x="779121" y="636615"/>
                  <a:pt x="784099" y="617944"/>
                  <a:pt x="789077" y="599276"/>
                </a:cubicBezTo>
                <a:cubicBezTo>
                  <a:pt x="798100" y="565049"/>
                  <a:pt x="818637" y="539534"/>
                  <a:pt x="850374" y="524911"/>
                </a:cubicBezTo>
                <a:cubicBezTo>
                  <a:pt x="879000" y="511842"/>
                  <a:pt x="905447" y="496285"/>
                  <a:pt x="924738" y="470458"/>
                </a:cubicBezTo>
                <a:cubicBezTo>
                  <a:pt x="925049" y="470148"/>
                  <a:pt x="925983" y="470148"/>
                  <a:pt x="927539" y="469837"/>
                </a:cubicBezTo>
                <a:close/>
                <a:moveTo>
                  <a:pt x="606743" y="311149"/>
                </a:moveTo>
                <a:cubicBezTo>
                  <a:pt x="620744" y="331373"/>
                  <a:pt x="637235" y="347553"/>
                  <a:pt x="659328" y="357200"/>
                </a:cubicBezTo>
                <a:cubicBezTo>
                  <a:pt x="663371" y="359066"/>
                  <a:pt x="667728" y="360933"/>
                  <a:pt x="671773" y="362799"/>
                </a:cubicBezTo>
                <a:cubicBezTo>
                  <a:pt x="711289" y="379914"/>
                  <a:pt x="736182" y="408850"/>
                  <a:pt x="746761" y="451167"/>
                </a:cubicBezTo>
                <a:cubicBezTo>
                  <a:pt x="755471" y="486015"/>
                  <a:pt x="761073" y="520864"/>
                  <a:pt x="759206" y="556957"/>
                </a:cubicBezTo>
                <a:cubicBezTo>
                  <a:pt x="758895" y="561003"/>
                  <a:pt x="758585" y="565047"/>
                  <a:pt x="757961" y="570337"/>
                </a:cubicBezTo>
                <a:cubicBezTo>
                  <a:pt x="755161" y="567848"/>
                  <a:pt x="753294" y="566292"/>
                  <a:pt x="751428" y="565047"/>
                </a:cubicBezTo>
                <a:cubicBezTo>
                  <a:pt x="730891" y="550424"/>
                  <a:pt x="710667" y="535799"/>
                  <a:pt x="689820" y="521798"/>
                </a:cubicBezTo>
                <a:cubicBezTo>
                  <a:pt x="677685" y="513707"/>
                  <a:pt x="663995" y="507795"/>
                  <a:pt x="651236" y="500640"/>
                </a:cubicBezTo>
                <a:cubicBezTo>
                  <a:pt x="618878" y="481970"/>
                  <a:pt x="598965" y="454278"/>
                  <a:pt x="598654" y="416629"/>
                </a:cubicBezTo>
                <a:cubicBezTo>
                  <a:pt x="598341" y="382402"/>
                  <a:pt x="602697" y="348487"/>
                  <a:pt x="604877" y="314260"/>
                </a:cubicBezTo>
                <a:cubicBezTo>
                  <a:pt x="605187" y="313326"/>
                  <a:pt x="606120" y="312394"/>
                  <a:pt x="606743" y="311149"/>
                </a:cubicBezTo>
                <a:close/>
                <a:moveTo>
                  <a:pt x="930029" y="304927"/>
                </a:moveTo>
                <a:cubicBezTo>
                  <a:pt x="931272" y="342265"/>
                  <a:pt x="934072" y="378359"/>
                  <a:pt x="933140" y="414140"/>
                </a:cubicBezTo>
                <a:cubicBezTo>
                  <a:pt x="932517" y="443078"/>
                  <a:pt x="918205" y="466724"/>
                  <a:pt x="894557" y="484149"/>
                </a:cubicBezTo>
                <a:cubicBezTo>
                  <a:pt x="888023" y="488816"/>
                  <a:pt x="881488" y="493484"/>
                  <a:pt x="874333" y="497216"/>
                </a:cubicBezTo>
                <a:cubicBezTo>
                  <a:pt x="840106" y="515887"/>
                  <a:pt x="804946" y="533310"/>
                  <a:pt x="776010" y="563805"/>
                </a:cubicBezTo>
                <a:cubicBezTo>
                  <a:pt x="775076" y="556336"/>
                  <a:pt x="774452" y="551357"/>
                  <a:pt x="774141" y="546379"/>
                </a:cubicBezTo>
                <a:cubicBezTo>
                  <a:pt x="772586" y="505929"/>
                  <a:pt x="778809" y="466413"/>
                  <a:pt x="791256" y="427830"/>
                </a:cubicBezTo>
                <a:cubicBezTo>
                  <a:pt x="801522" y="396716"/>
                  <a:pt x="821748" y="374313"/>
                  <a:pt x="850685" y="360933"/>
                </a:cubicBezTo>
                <a:cubicBezTo>
                  <a:pt x="879000" y="347865"/>
                  <a:pt x="905136" y="332618"/>
                  <a:pt x="924117" y="307104"/>
                </a:cubicBezTo>
                <a:cubicBezTo>
                  <a:pt x="924738" y="306793"/>
                  <a:pt x="925983" y="306482"/>
                  <a:pt x="930029" y="304927"/>
                </a:cubicBezTo>
                <a:close/>
                <a:moveTo>
                  <a:pt x="602386" y="148730"/>
                </a:moveTo>
                <a:cubicBezTo>
                  <a:pt x="619500" y="169577"/>
                  <a:pt x="641280" y="182644"/>
                  <a:pt x="663062" y="196337"/>
                </a:cubicBezTo>
                <a:cubicBezTo>
                  <a:pt x="716578" y="230562"/>
                  <a:pt x="742093" y="282212"/>
                  <a:pt x="750495" y="343199"/>
                </a:cubicBezTo>
                <a:cubicBezTo>
                  <a:pt x="753606" y="366847"/>
                  <a:pt x="753917" y="390804"/>
                  <a:pt x="755473" y="414762"/>
                </a:cubicBezTo>
                <a:cubicBezTo>
                  <a:pt x="754228" y="415075"/>
                  <a:pt x="752672" y="415386"/>
                  <a:pt x="751116" y="415697"/>
                </a:cubicBezTo>
                <a:cubicBezTo>
                  <a:pt x="730580" y="383649"/>
                  <a:pt x="701022" y="363423"/>
                  <a:pt x="667418" y="346621"/>
                </a:cubicBezTo>
                <a:cubicBezTo>
                  <a:pt x="619500" y="322975"/>
                  <a:pt x="595542" y="282836"/>
                  <a:pt x="596163" y="229317"/>
                </a:cubicBezTo>
                <a:cubicBezTo>
                  <a:pt x="596476" y="202559"/>
                  <a:pt x="599275" y="175800"/>
                  <a:pt x="602386" y="148730"/>
                </a:cubicBezTo>
                <a:close/>
                <a:moveTo>
                  <a:pt x="925671" y="140018"/>
                </a:moveTo>
                <a:cubicBezTo>
                  <a:pt x="926605" y="148107"/>
                  <a:pt x="927227" y="153708"/>
                  <a:pt x="927539" y="159309"/>
                </a:cubicBezTo>
                <a:cubicBezTo>
                  <a:pt x="928783" y="180157"/>
                  <a:pt x="930962" y="201002"/>
                  <a:pt x="931272" y="221850"/>
                </a:cubicBezTo>
                <a:cubicBezTo>
                  <a:pt x="932207" y="276924"/>
                  <a:pt x="907003" y="316751"/>
                  <a:pt x="857840" y="341020"/>
                </a:cubicBezTo>
                <a:cubicBezTo>
                  <a:pt x="834194" y="352844"/>
                  <a:pt x="811791" y="365603"/>
                  <a:pt x="794055" y="385827"/>
                </a:cubicBezTo>
                <a:cubicBezTo>
                  <a:pt x="788454" y="393294"/>
                  <a:pt x="782544" y="401073"/>
                  <a:pt x="774452" y="410718"/>
                </a:cubicBezTo>
                <a:cubicBezTo>
                  <a:pt x="772275" y="356267"/>
                  <a:pt x="777253" y="306172"/>
                  <a:pt x="801212" y="259188"/>
                </a:cubicBezTo>
                <a:cubicBezTo>
                  <a:pt x="816147" y="229941"/>
                  <a:pt x="837306" y="205982"/>
                  <a:pt x="865308" y="188868"/>
                </a:cubicBezTo>
                <a:cubicBezTo>
                  <a:pt x="886779" y="175801"/>
                  <a:pt x="907624" y="162110"/>
                  <a:pt x="925671" y="140018"/>
                </a:cubicBezTo>
                <a:close/>
                <a:moveTo>
                  <a:pt x="754851" y="0"/>
                </a:moveTo>
                <a:cubicBezTo>
                  <a:pt x="759518" y="4978"/>
                  <a:pt x="762940" y="8402"/>
                  <a:pt x="766053" y="12135"/>
                </a:cubicBezTo>
                <a:cubicBezTo>
                  <a:pt x="790945" y="40139"/>
                  <a:pt x="809613" y="71564"/>
                  <a:pt x="820816" y="107657"/>
                </a:cubicBezTo>
                <a:cubicBezTo>
                  <a:pt x="829528" y="135351"/>
                  <a:pt x="827973" y="161797"/>
                  <a:pt x="816459" y="188557"/>
                </a:cubicBezTo>
                <a:cubicBezTo>
                  <a:pt x="803390" y="218738"/>
                  <a:pt x="785656" y="245498"/>
                  <a:pt x="765430" y="271323"/>
                </a:cubicBezTo>
                <a:cubicBezTo>
                  <a:pt x="762629" y="274745"/>
                  <a:pt x="760452" y="279723"/>
                  <a:pt x="760763" y="284080"/>
                </a:cubicBezTo>
                <a:cubicBezTo>
                  <a:pt x="766053" y="513087"/>
                  <a:pt x="769786" y="742094"/>
                  <a:pt x="764808" y="971101"/>
                </a:cubicBezTo>
                <a:cubicBezTo>
                  <a:pt x="762008" y="1109874"/>
                  <a:pt x="756717" y="1248647"/>
                  <a:pt x="749873" y="1387110"/>
                </a:cubicBezTo>
                <a:cubicBezTo>
                  <a:pt x="740226" y="1582200"/>
                  <a:pt x="708801" y="1773869"/>
                  <a:pt x="653105" y="1961492"/>
                </a:cubicBezTo>
                <a:cubicBezTo>
                  <a:pt x="645014" y="1989185"/>
                  <a:pt x="643147" y="2018433"/>
                  <a:pt x="637235" y="2047059"/>
                </a:cubicBezTo>
                <a:cubicBezTo>
                  <a:pt x="625101" y="2105555"/>
                  <a:pt x="609854" y="2163739"/>
                  <a:pt x="577806" y="2214147"/>
                </a:cubicBezTo>
                <a:cubicBezTo>
                  <a:pt x="546069" y="2264553"/>
                  <a:pt x="523976" y="2319004"/>
                  <a:pt x="498773" y="2372212"/>
                </a:cubicBezTo>
                <a:cubicBezTo>
                  <a:pt x="497217" y="2375634"/>
                  <a:pt x="495040" y="2379367"/>
                  <a:pt x="492239" y="2382167"/>
                </a:cubicBezTo>
                <a:cubicBezTo>
                  <a:pt x="582163" y="2179609"/>
                  <a:pt x="630702" y="1966782"/>
                  <a:pt x="659639" y="1748665"/>
                </a:cubicBezTo>
                <a:cubicBezTo>
                  <a:pt x="659639" y="1779159"/>
                  <a:pt x="660260" y="1809962"/>
                  <a:pt x="659328" y="1840455"/>
                </a:cubicBezTo>
                <a:cubicBezTo>
                  <a:pt x="658705" y="1871260"/>
                  <a:pt x="656527" y="1901752"/>
                  <a:pt x="655906" y="1932866"/>
                </a:cubicBezTo>
                <a:cubicBezTo>
                  <a:pt x="657772" y="1926022"/>
                  <a:pt x="659949" y="1919176"/>
                  <a:pt x="661816" y="1912331"/>
                </a:cubicBezTo>
                <a:cubicBezTo>
                  <a:pt x="702889" y="1763601"/>
                  <a:pt x="730581" y="1612693"/>
                  <a:pt x="739915" y="1458673"/>
                </a:cubicBezTo>
                <a:cubicBezTo>
                  <a:pt x="747694" y="1331414"/>
                  <a:pt x="752674" y="1203841"/>
                  <a:pt x="758586" y="1076270"/>
                </a:cubicBezTo>
                <a:cubicBezTo>
                  <a:pt x="758896" y="1071291"/>
                  <a:pt x="758586" y="1066624"/>
                  <a:pt x="758586" y="1058534"/>
                </a:cubicBezTo>
                <a:cubicBezTo>
                  <a:pt x="757341" y="1063202"/>
                  <a:pt x="756717" y="1065068"/>
                  <a:pt x="755785" y="1067869"/>
                </a:cubicBezTo>
                <a:cubicBezTo>
                  <a:pt x="747694" y="1061022"/>
                  <a:pt x="740226" y="1053244"/>
                  <a:pt x="731826" y="1047955"/>
                </a:cubicBezTo>
                <a:cubicBezTo>
                  <a:pt x="711600" y="1034886"/>
                  <a:pt x="691687" y="1020574"/>
                  <a:pt x="669907" y="1010617"/>
                </a:cubicBezTo>
                <a:cubicBezTo>
                  <a:pt x="612032" y="983857"/>
                  <a:pt x="589630" y="939364"/>
                  <a:pt x="596164" y="877445"/>
                </a:cubicBezTo>
                <a:cubicBezTo>
                  <a:pt x="598654" y="855663"/>
                  <a:pt x="600209" y="833884"/>
                  <a:pt x="602387" y="810236"/>
                </a:cubicBezTo>
                <a:cubicBezTo>
                  <a:pt x="605187" y="812415"/>
                  <a:pt x="606432" y="813347"/>
                  <a:pt x="607365" y="814281"/>
                </a:cubicBezTo>
                <a:cubicBezTo>
                  <a:pt x="624479" y="835750"/>
                  <a:pt x="645637" y="851307"/>
                  <a:pt x="671152" y="861886"/>
                </a:cubicBezTo>
                <a:cubicBezTo>
                  <a:pt x="701021" y="874021"/>
                  <a:pt x="724980" y="893936"/>
                  <a:pt x="736493" y="925050"/>
                </a:cubicBezTo>
                <a:cubicBezTo>
                  <a:pt x="743338" y="943408"/>
                  <a:pt x="748007" y="962389"/>
                  <a:pt x="752050" y="981369"/>
                </a:cubicBezTo>
                <a:cubicBezTo>
                  <a:pt x="755162" y="995992"/>
                  <a:pt x="756096" y="1010928"/>
                  <a:pt x="758896" y="1026174"/>
                </a:cubicBezTo>
                <a:cubicBezTo>
                  <a:pt x="759207" y="1023373"/>
                  <a:pt x="759829" y="1020574"/>
                  <a:pt x="759829" y="1017774"/>
                </a:cubicBezTo>
                <a:cubicBezTo>
                  <a:pt x="760141" y="860020"/>
                  <a:pt x="760763" y="702268"/>
                  <a:pt x="760141" y="544824"/>
                </a:cubicBezTo>
                <a:cubicBezTo>
                  <a:pt x="759829" y="457701"/>
                  <a:pt x="757341" y="370891"/>
                  <a:pt x="756096" y="283769"/>
                </a:cubicBezTo>
                <a:cubicBezTo>
                  <a:pt x="756096" y="273500"/>
                  <a:pt x="752674" y="265722"/>
                  <a:pt x="746762" y="257009"/>
                </a:cubicBezTo>
                <a:cubicBezTo>
                  <a:pt x="733382" y="238030"/>
                  <a:pt x="720313" y="218428"/>
                  <a:pt x="709734" y="197580"/>
                </a:cubicBezTo>
                <a:cubicBezTo>
                  <a:pt x="694487" y="168020"/>
                  <a:pt x="692932" y="136596"/>
                  <a:pt x="702889" y="104858"/>
                </a:cubicBezTo>
                <a:cubicBezTo>
                  <a:pt x="713779" y="68765"/>
                  <a:pt x="731515" y="35783"/>
                  <a:pt x="752361" y="4667"/>
                </a:cubicBezTo>
                <a:cubicBezTo>
                  <a:pt x="752984" y="3422"/>
                  <a:pt x="753606" y="2177"/>
                  <a:pt x="754851" y="0"/>
                </a:cubicBezTo>
                <a:close/>
              </a:path>
            </a:pathLst>
          </a:custGeom>
          <a:solidFill>
            <a:schemeClr val="accent2"/>
          </a:solidFill>
          <a:ln w="1646" cap="flat">
            <a:noFill/>
            <a:prstDash val="solid"/>
            <a:miter/>
          </a:ln>
        </p:spPr>
        <p:txBody>
          <a:bodyPr wrap="square" rtlCol="0" anchor="ctr">
            <a:noAutofit/>
          </a:bodyPr>
          <a:lstStyle/>
          <a:p>
            <a:endParaRPr lang="en-US"/>
          </a:p>
        </p:txBody>
      </p:sp>
      <p:cxnSp>
        <p:nvCxnSpPr>
          <p:cNvPr id="35" name="Straight Connector 34">
            <a:extLst>
              <a:ext uri="{FF2B5EF4-FFF2-40B4-BE49-F238E27FC236}">
                <a16:creationId xmlns:a16="http://schemas.microsoft.com/office/drawing/2014/main" id="{CF598B8A-589E-4088-B987-0E2A5B7E74A1}"/>
              </a:ext>
            </a:extLst>
          </p:cNvPr>
          <p:cNvCxnSpPr>
            <a:cxnSpLocks/>
          </p:cNvCxnSpPr>
          <p:nvPr userDrawn="1"/>
        </p:nvCxnSpPr>
        <p:spPr>
          <a:xfrm>
            <a:off x="0" y="6730423"/>
            <a:ext cx="11658239"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45" name="Group 44">
            <a:extLst>
              <a:ext uri="{FF2B5EF4-FFF2-40B4-BE49-F238E27FC236}">
                <a16:creationId xmlns:a16="http://schemas.microsoft.com/office/drawing/2014/main" id="{2F40ED96-A09B-4DB7-9DBF-D3537BDF62BA}"/>
              </a:ext>
            </a:extLst>
          </p:cNvPr>
          <p:cNvGrpSpPr/>
          <p:nvPr userDrawn="1"/>
        </p:nvGrpSpPr>
        <p:grpSpPr>
          <a:xfrm>
            <a:off x="8500955" y="133520"/>
            <a:ext cx="617170" cy="431438"/>
            <a:chOff x="3755403" y="3352246"/>
            <a:chExt cx="1133941" cy="792691"/>
          </a:xfrm>
          <a:solidFill>
            <a:schemeClr val="accent2"/>
          </a:solidFill>
        </p:grpSpPr>
        <p:sp>
          <p:nvSpPr>
            <p:cNvPr id="46" name="Freeform: Shape 45">
              <a:extLst>
                <a:ext uri="{FF2B5EF4-FFF2-40B4-BE49-F238E27FC236}">
                  <a16:creationId xmlns:a16="http://schemas.microsoft.com/office/drawing/2014/main" id="{A055F8D2-1FD6-4DE6-B296-A760F82E539E}"/>
                </a:ext>
              </a:extLst>
            </p:cNvPr>
            <p:cNvSpPr/>
            <p:nvPr/>
          </p:nvSpPr>
          <p:spPr>
            <a:xfrm rot="679691">
              <a:off x="4208199" y="3352246"/>
              <a:ext cx="681145" cy="792691"/>
            </a:xfrm>
            <a:custGeom>
              <a:avLst/>
              <a:gdLst>
                <a:gd name="connsiteX0" fmla="*/ 316143 w 2733675"/>
                <a:gd name="connsiteY0" fmla="*/ 3128010 h 3181350"/>
                <a:gd name="connsiteX1" fmla="*/ 2161135 w 2733675"/>
                <a:gd name="connsiteY1" fmla="*/ 926782 h 3181350"/>
                <a:gd name="connsiteX2" fmla="*/ 2146848 w 2733675"/>
                <a:gd name="connsiteY2" fmla="*/ 956310 h 3181350"/>
                <a:gd name="connsiteX3" fmla="*/ 2131608 w 2733675"/>
                <a:gd name="connsiteY3" fmla="*/ 986790 h 3181350"/>
                <a:gd name="connsiteX4" fmla="*/ 977178 w 2733675"/>
                <a:gd name="connsiteY4" fmla="*/ 2490788 h 3181350"/>
                <a:gd name="connsiteX5" fmla="*/ 256135 w 2733675"/>
                <a:gd name="connsiteY5" fmla="*/ 3052763 h 3181350"/>
                <a:gd name="connsiteX6" fmla="*/ 222798 w 2733675"/>
                <a:gd name="connsiteY6" fmla="*/ 3041333 h 3181350"/>
                <a:gd name="connsiteX7" fmla="*/ 164695 w 2733675"/>
                <a:gd name="connsiteY7" fmla="*/ 2854642 h 3181350"/>
                <a:gd name="connsiteX8" fmla="*/ 22773 w 2733675"/>
                <a:gd name="connsiteY8" fmla="*/ 2218373 h 3181350"/>
                <a:gd name="connsiteX9" fmla="*/ 38965 w 2733675"/>
                <a:gd name="connsiteY9" fmla="*/ 1536382 h 3181350"/>
                <a:gd name="connsiteX10" fmla="*/ 212320 w 2733675"/>
                <a:gd name="connsiteY10" fmla="*/ 1156335 h 3181350"/>
                <a:gd name="connsiteX11" fmla="*/ 545695 w 2733675"/>
                <a:gd name="connsiteY11" fmla="*/ 865822 h 3181350"/>
                <a:gd name="connsiteX12" fmla="*/ 1077190 w 2733675"/>
                <a:gd name="connsiteY12" fmla="*/ 658177 h 3181350"/>
                <a:gd name="connsiteX13" fmla="*/ 1392468 w 2733675"/>
                <a:gd name="connsiteY13" fmla="*/ 579120 h 3181350"/>
                <a:gd name="connsiteX14" fmla="*/ 1986828 w 2733675"/>
                <a:gd name="connsiteY14" fmla="*/ 418147 h 3181350"/>
                <a:gd name="connsiteX15" fmla="*/ 2201140 w 2733675"/>
                <a:gd name="connsiteY15" fmla="*/ 322897 h 3181350"/>
                <a:gd name="connsiteX16" fmla="*/ 2529753 w 2733675"/>
                <a:gd name="connsiteY16" fmla="*/ 0 h 3181350"/>
                <a:gd name="connsiteX17" fmla="*/ 2555470 w 2733675"/>
                <a:gd name="connsiteY17" fmla="*/ 99060 h 3181350"/>
                <a:gd name="connsiteX18" fmla="*/ 2689773 w 2733675"/>
                <a:gd name="connsiteY18" fmla="*/ 775335 h 3181350"/>
                <a:gd name="connsiteX19" fmla="*/ 2726920 w 2733675"/>
                <a:gd name="connsiteY19" fmla="*/ 1599248 h 3181350"/>
                <a:gd name="connsiteX20" fmla="*/ 2524990 w 2733675"/>
                <a:gd name="connsiteY20" fmla="*/ 2387917 h 3181350"/>
                <a:gd name="connsiteX21" fmla="*/ 2271625 w 2733675"/>
                <a:gd name="connsiteY21" fmla="*/ 2735580 h 3181350"/>
                <a:gd name="connsiteX22" fmla="*/ 1782993 w 2733675"/>
                <a:gd name="connsiteY22" fmla="*/ 3046095 h 3181350"/>
                <a:gd name="connsiteX23" fmla="*/ 1406755 w 2733675"/>
                <a:gd name="connsiteY23" fmla="*/ 3146108 h 3181350"/>
                <a:gd name="connsiteX24" fmla="*/ 714288 w 2733675"/>
                <a:gd name="connsiteY24" fmla="*/ 3172778 h 3181350"/>
                <a:gd name="connsiteX25" fmla="*/ 334240 w 2733675"/>
                <a:gd name="connsiteY25" fmla="*/ 3129915 h 3181350"/>
                <a:gd name="connsiteX26" fmla="*/ 316143 w 2733675"/>
                <a:gd name="connsiteY26" fmla="*/ 3128010 h 318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733675" h="3181350">
                  <a:moveTo>
                    <a:pt x="316143" y="3128010"/>
                  </a:moveTo>
                  <a:cubicBezTo>
                    <a:pt x="1211493" y="2624138"/>
                    <a:pt x="1817283" y="1884045"/>
                    <a:pt x="2161135" y="926782"/>
                  </a:cubicBezTo>
                  <a:cubicBezTo>
                    <a:pt x="2156373" y="936307"/>
                    <a:pt x="2151610" y="946785"/>
                    <a:pt x="2146848" y="956310"/>
                  </a:cubicBezTo>
                  <a:cubicBezTo>
                    <a:pt x="2142085" y="966788"/>
                    <a:pt x="2136370" y="976313"/>
                    <a:pt x="2131608" y="986790"/>
                  </a:cubicBezTo>
                  <a:cubicBezTo>
                    <a:pt x="1843953" y="1563053"/>
                    <a:pt x="1455333" y="2061210"/>
                    <a:pt x="977178" y="2490788"/>
                  </a:cubicBezTo>
                  <a:cubicBezTo>
                    <a:pt x="750483" y="2695575"/>
                    <a:pt x="508548" y="2880360"/>
                    <a:pt x="256135" y="3052763"/>
                  </a:cubicBezTo>
                  <a:cubicBezTo>
                    <a:pt x="236133" y="3066098"/>
                    <a:pt x="229465" y="3065145"/>
                    <a:pt x="222798" y="3041333"/>
                  </a:cubicBezTo>
                  <a:cubicBezTo>
                    <a:pt x="204700" y="2978467"/>
                    <a:pt x="183745" y="2917508"/>
                    <a:pt x="164695" y="2854642"/>
                  </a:cubicBezTo>
                  <a:cubicBezTo>
                    <a:pt x="100878" y="2646045"/>
                    <a:pt x="51348" y="2434590"/>
                    <a:pt x="22773" y="2218373"/>
                  </a:cubicBezTo>
                  <a:cubicBezTo>
                    <a:pt x="-7707" y="1990725"/>
                    <a:pt x="-12470" y="1763078"/>
                    <a:pt x="38965" y="1536382"/>
                  </a:cubicBezTo>
                  <a:cubicBezTo>
                    <a:pt x="70398" y="1396365"/>
                    <a:pt x="129453" y="1270635"/>
                    <a:pt x="212320" y="1156335"/>
                  </a:cubicBezTo>
                  <a:cubicBezTo>
                    <a:pt x="300903" y="1033463"/>
                    <a:pt x="416155" y="941070"/>
                    <a:pt x="545695" y="865822"/>
                  </a:cubicBezTo>
                  <a:cubicBezTo>
                    <a:pt x="712383" y="769620"/>
                    <a:pt x="892405" y="707707"/>
                    <a:pt x="1077190" y="658177"/>
                  </a:cubicBezTo>
                  <a:cubicBezTo>
                    <a:pt x="1181965" y="629602"/>
                    <a:pt x="1287693" y="604838"/>
                    <a:pt x="1392468" y="579120"/>
                  </a:cubicBezTo>
                  <a:cubicBezTo>
                    <a:pt x="1591540" y="530543"/>
                    <a:pt x="1792518" y="487680"/>
                    <a:pt x="1986828" y="418147"/>
                  </a:cubicBezTo>
                  <a:cubicBezTo>
                    <a:pt x="2060170" y="391477"/>
                    <a:pt x="2132560" y="360997"/>
                    <a:pt x="2201140" y="322897"/>
                  </a:cubicBezTo>
                  <a:cubicBezTo>
                    <a:pt x="2338300" y="246697"/>
                    <a:pt x="2453553" y="148590"/>
                    <a:pt x="2529753" y="0"/>
                  </a:cubicBezTo>
                  <a:cubicBezTo>
                    <a:pt x="2539278" y="37147"/>
                    <a:pt x="2547850" y="67627"/>
                    <a:pt x="2555470" y="99060"/>
                  </a:cubicBezTo>
                  <a:cubicBezTo>
                    <a:pt x="2610715" y="321945"/>
                    <a:pt x="2658340" y="546735"/>
                    <a:pt x="2689773" y="775335"/>
                  </a:cubicBezTo>
                  <a:cubicBezTo>
                    <a:pt x="2727873" y="1048702"/>
                    <a:pt x="2746923" y="1323023"/>
                    <a:pt x="2726920" y="1599248"/>
                  </a:cubicBezTo>
                  <a:cubicBezTo>
                    <a:pt x="2706918" y="1874520"/>
                    <a:pt x="2650720" y="2140267"/>
                    <a:pt x="2524990" y="2387917"/>
                  </a:cubicBezTo>
                  <a:cubicBezTo>
                    <a:pt x="2459268" y="2517458"/>
                    <a:pt x="2374495" y="2632710"/>
                    <a:pt x="2271625" y="2735580"/>
                  </a:cubicBezTo>
                  <a:cubicBezTo>
                    <a:pt x="2131608" y="2875598"/>
                    <a:pt x="1965873" y="2973705"/>
                    <a:pt x="1782993" y="3046095"/>
                  </a:cubicBezTo>
                  <a:cubicBezTo>
                    <a:pt x="1661073" y="3094673"/>
                    <a:pt x="1535343" y="3124200"/>
                    <a:pt x="1406755" y="3146108"/>
                  </a:cubicBezTo>
                  <a:cubicBezTo>
                    <a:pt x="1177203" y="3186113"/>
                    <a:pt x="945745" y="3188017"/>
                    <a:pt x="714288" y="3172778"/>
                  </a:cubicBezTo>
                  <a:cubicBezTo>
                    <a:pt x="586653" y="3164205"/>
                    <a:pt x="459970" y="3149917"/>
                    <a:pt x="334240" y="3129915"/>
                  </a:cubicBezTo>
                  <a:cubicBezTo>
                    <a:pt x="331383" y="3131820"/>
                    <a:pt x="328525" y="3130867"/>
                    <a:pt x="316143" y="3128010"/>
                  </a:cubicBez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3B31179E-D24C-46EC-82C0-F7080B710C83}"/>
                </a:ext>
              </a:extLst>
            </p:cNvPr>
            <p:cNvSpPr/>
            <p:nvPr/>
          </p:nvSpPr>
          <p:spPr>
            <a:xfrm rot="19811027">
              <a:off x="3755403" y="3367093"/>
              <a:ext cx="386957" cy="623725"/>
            </a:xfrm>
            <a:custGeom>
              <a:avLst/>
              <a:gdLst>
                <a:gd name="connsiteX0" fmla="*/ 934992 w 2085975"/>
                <a:gd name="connsiteY0" fmla="*/ 822960 h 3362325"/>
                <a:gd name="connsiteX1" fmla="*/ 1095965 w 2085975"/>
                <a:gd name="connsiteY1" fmla="*/ 3340418 h 3362325"/>
                <a:gd name="connsiteX2" fmla="*/ 1072152 w 2085975"/>
                <a:gd name="connsiteY2" fmla="*/ 3334703 h 3362325"/>
                <a:gd name="connsiteX3" fmla="*/ 748302 w 2085975"/>
                <a:gd name="connsiteY3" fmla="*/ 3155633 h 3362325"/>
                <a:gd name="connsiteX4" fmla="*/ 506367 w 2085975"/>
                <a:gd name="connsiteY4" fmla="*/ 2975610 h 3362325"/>
                <a:gd name="connsiteX5" fmla="*/ 196805 w 2085975"/>
                <a:gd name="connsiteY5" fmla="*/ 2623185 h 3362325"/>
                <a:gd name="connsiteX6" fmla="*/ 1542 w 2085975"/>
                <a:gd name="connsiteY6" fmla="*/ 1878330 h 3362325"/>
                <a:gd name="connsiteX7" fmla="*/ 125367 w 2085975"/>
                <a:gd name="connsiteY7" fmla="*/ 1338263 h 3362325"/>
                <a:gd name="connsiteX8" fmla="*/ 290150 w 2085975"/>
                <a:gd name="connsiteY8" fmla="*/ 1003935 h 3362325"/>
                <a:gd name="connsiteX9" fmla="*/ 533990 w 2085975"/>
                <a:gd name="connsiteY9" fmla="*/ 645795 h 3362325"/>
                <a:gd name="connsiteX10" fmla="*/ 869270 w 2085975"/>
                <a:gd name="connsiteY10" fmla="*/ 260985 h 3362325"/>
                <a:gd name="connsiteX11" fmla="*/ 1139780 w 2085975"/>
                <a:gd name="connsiteY11" fmla="*/ 0 h 3362325"/>
                <a:gd name="connsiteX12" fmla="*/ 1145495 w 2085975"/>
                <a:gd name="connsiteY12" fmla="*/ 16193 h 3362325"/>
                <a:gd name="connsiteX13" fmla="*/ 1287417 w 2085975"/>
                <a:gd name="connsiteY13" fmla="*/ 554355 h 3362325"/>
                <a:gd name="connsiteX14" fmla="*/ 1752237 w 2085975"/>
                <a:gd name="connsiteY14" fmla="*/ 1176338 h 3362325"/>
                <a:gd name="connsiteX15" fmla="*/ 2081802 w 2085975"/>
                <a:gd name="connsiteY15" fmla="*/ 1904048 h 3362325"/>
                <a:gd name="connsiteX16" fmla="*/ 1946547 w 2085975"/>
                <a:gd name="connsiteY16" fmla="*/ 2621280 h 3362325"/>
                <a:gd name="connsiteX17" fmla="*/ 1444580 w 2085975"/>
                <a:gd name="connsiteY17" fmla="*/ 3253740 h 3362325"/>
                <a:gd name="connsiteX18" fmla="*/ 1323612 w 2085975"/>
                <a:gd name="connsiteY18" fmla="*/ 3355658 h 3362325"/>
                <a:gd name="connsiteX19" fmla="*/ 1275035 w 2085975"/>
                <a:gd name="connsiteY19" fmla="*/ 3358515 h 3362325"/>
                <a:gd name="connsiteX20" fmla="*/ 1215980 w 2085975"/>
                <a:gd name="connsiteY20" fmla="*/ 3300413 h 3362325"/>
                <a:gd name="connsiteX21" fmla="*/ 1103585 w 2085975"/>
                <a:gd name="connsiteY21" fmla="*/ 3075623 h 3362325"/>
                <a:gd name="connsiteX22" fmla="*/ 1004525 w 2085975"/>
                <a:gd name="connsiteY22" fmla="*/ 2750820 h 3362325"/>
                <a:gd name="connsiteX23" fmla="*/ 971187 w 2085975"/>
                <a:gd name="connsiteY23" fmla="*/ 2626043 h 3362325"/>
                <a:gd name="connsiteX24" fmla="*/ 921657 w 2085975"/>
                <a:gd name="connsiteY24" fmla="*/ 2357438 h 3362325"/>
                <a:gd name="connsiteX25" fmla="*/ 865460 w 2085975"/>
                <a:gd name="connsiteY25" fmla="*/ 1453515 h 3362325"/>
                <a:gd name="connsiteX26" fmla="*/ 934992 w 2085975"/>
                <a:gd name="connsiteY26" fmla="*/ 838200 h 3362325"/>
                <a:gd name="connsiteX27" fmla="*/ 934992 w 2085975"/>
                <a:gd name="connsiteY27" fmla="*/ 822960 h 3362325"/>
                <a:gd name="connsiteX28" fmla="*/ 938802 w 2085975"/>
                <a:gd name="connsiteY28" fmla="*/ 803910 h 3362325"/>
                <a:gd name="connsiteX29" fmla="*/ 938802 w 2085975"/>
                <a:gd name="connsiteY29" fmla="*/ 805815 h 3362325"/>
                <a:gd name="connsiteX30" fmla="*/ 937850 w 2085975"/>
                <a:gd name="connsiteY30" fmla="*/ 805815 h 3362325"/>
                <a:gd name="connsiteX31" fmla="*/ 938802 w 2085975"/>
                <a:gd name="connsiteY31" fmla="*/ 803910 h 3362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85975" h="3362325">
                  <a:moveTo>
                    <a:pt x="934992" y="822960"/>
                  </a:moveTo>
                  <a:cubicBezTo>
                    <a:pt x="685437" y="1681163"/>
                    <a:pt x="733062" y="2520315"/>
                    <a:pt x="1095965" y="3340418"/>
                  </a:cubicBezTo>
                  <a:cubicBezTo>
                    <a:pt x="1084535" y="3343275"/>
                    <a:pt x="1077867" y="3337560"/>
                    <a:pt x="1072152" y="3334703"/>
                  </a:cubicBezTo>
                  <a:cubicBezTo>
                    <a:pt x="959757" y="3282315"/>
                    <a:pt x="852125" y="3222308"/>
                    <a:pt x="748302" y="3155633"/>
                  </a:cubicBezTo>
                  <a:cubicBezTo>
                    <a:pt x="663530" y="3101340"/>
                    <a:pt x="583520" y="3041333"/>
                    <a:pt x="506367" y="2975610"/>
                  </a:cubicBezTo>
                  <a:cubicBezTo>
                    <a:pt x="386352" y="2872740"/>
                    <a:pt x="281577" y="2756535"/>
                    <a:pt x="196805" y="2623185"/>
                  </a:cubicBezTo>
                  <a:cubicBezTo>
                    <a:pt x="51072" y="2395538"/>
                    <a:pt x="-10840" y="2146935"/>
                    <a:pt x="1542" y="1878330"/>
                  </a:cubicBezTo>
                  <a:cubicBezTo>
                    <a:pt x="10115" y="1690688"/>
                    <a:pt x="56787" y="1511618"/>
                    <a:pt x="125367" y="1338263"/>
                  </a:cubicBezTo>
                  <a:cubicBezTo>
                    <a:pt x="171087" y="1222058"/>
                    <a:pt x="228237" y="1111568"/>
                    <a:pt x="290150" y="1003935"/>
                  </a:cubicBezTo>
                  <a:cubicBezTo>
                    <a:pt x="362540" y="879158"/>
                    <a:pt x="445407" y="761048"/>
                    <a:pt x="533990" y="645795"/>
                  </a:cubicBezTo>
                  <a:cubicBezTo>
                    <a:pt x="636860" y="510540"/>
                    <a:pt x="751160" y="383858"/>
                    <a:pt x="869270" y="260985"/>
                  </a:cubicBezTo>
                  <a:cubicBezTo>
                    <a:pt x="955947" y="170498"/>
                    <a:pt x="1048340" y="84773"/>
                    <a:pt x="1139780" y="0"/>
                  </a:cubicBezTo>
                  <a:cubicBezTo>
                    <a:pt x="1149305" y="3810"/>
                    <a:pt x="1145495" y="10478"/>
                    <a:pt x="1145495" y="16193"/>
                  </a:cubicBezTo>
                  <a:cubicBezTo>
                    <a:pt x="1138827" y="209550"/>
                    <a:pt x="1197882" y="386715"/>
                    <a:pt x="1287417" y="554355"/>
                  </a:cubicBezTo>
                  <a:cubicBezTo>
                    <a:pt x="1410290" y="785813"/>
                    <a:pt x="1578882" y="982980"/>
                    <a:pt x="1752237" y="1176338"/>
                  </a:cubicBezTo>
                  <a:cubicBezTo>
                    <a:pt x="1937975" y="1383983"/>
                    <a:pt x="2052275" y="1625918"/>
                    <a:pt x="2081802" y="1904048"/>
                  </a:cubicBezTo>
                  <a:cubicBezTo>
                    <a:pt x="2108472" y="2156460"/>
                    <a:pt x="2057037" y="2394585"/>
                    <a:pt x="1946547" y="2621280"/>
                  </a:cubicBezTo>
                  <a:cubicBezTo>
                    <a:pt x="1825580" y="2868930"/>
                    <a:pt x="1649367" y="3072765"/>
                    <a:pt x="1444580" y="3253740"/>
                  </a:cubicBezTo>
                  <a:cubicBezTo>
                    <a:pt x="1404575" y="3288983"/>
                    <a:pt x="1362665" y="3320415"/>
                    <a:pt x="1323612" y="3355658"/>
                  </a:cubicBezTo>
                  <a:cubicBezTo>
                    <a:pt x="1306467" y="3370898"/>
                    <a:pt x="1292180" y="3368993"/>
                    <a:pt x="1275035" y="3358515"/>
                  </a:cubicBezTo>
                  <a:cubicBezTo>
                    <a:pt x="1251222" y="3343275"/>
                    <a:pt x="1232172" y="3323273"/>
                    <a:pt x="1215980" y="3300413"/>
                  </a:cubicBezTo>
                  <a:cubicBezTo>
                    <a:pt x="1166450" y="3231833"/>
                    <a:pt x="1133112" y="3154680"/>
                    <a:pt x="1103585" y="3075623"/>
                  </a:cubicBezTo>
                  <a:cubicBezTo>
                    <a:pt x="1063580" y="2969895"/>
                    <a:pt x="1036910" y="2859405"/>
                    <a:pt x="1004525" y="2750820"/>
                  </a:cubicBezTo>
                  <a:cubicBezTo>
                    <a:pt x="992142" y="2708910"/>
                    <a:pt x="976902" y="2667953"/>
                    <a:pt x="971187" y="2626043"/>
                  </a:cubicBezTo>
                  <a:cubicBezTo>
                    <a:pt x="957852" y="2535555"/>
                    <a:pt x="935945" y="2447925"/>
                    <a:pt x="921657" y="2357438"/>
                  </a:cubicBezTo>
                  <a:cubicBezTo>
                    <a:pt x="872127" y="2058353"/>
                    <a:pt x="852125" y="1757363"/>
                    <a:pt x="865460" y="1453515"/>
                  </a:cubicBezTo>
                  <a:cubicBezTo>
                    <a:pt x="874032" y="1246823"/>
                    <a:pt x="897845" y="1041083"/>
                    <a:pt x="934992" y="838200"/>
                  </a:cubicBezTo>
                  <a:cubicBezTo>
                    <a:pt x="934040" y="832485"/>
                    <a:pt x="934040" y="827723"/>
                    <a:pt x="934992" y="822960"/>
                  </a:cubicBezTo>
                  <a:close/>
                  <a:moveTo>
                    <a:pt x="938802" y="803910"/>
                  </a:moveTo>
                  <a:lnTo>
                    <a:pt x="938802" y="805815"/>
                  </a:lnTo>
                  <a:lnTo>
                    <a:pt x="937850" y="805815"/>
                  </a:lnTo>
                  <a:lnTo>
                    <a:pt x="938802" y="803910"/>
                  </a:lnTo>
                  <a:close/>
                </a:path>
              </a:pathLst>
            </a:custGeom>
            <a:grpFill/>
            <a:ln w="9525" cap="flat">
              <a:noFill/>
              <a:prstDash val="solid"/>
              <a:miter/>
            </a:ln>
          </p:spPr>
          <p:txBody>
            <a:bodyPr rtlCol="0" anchor="ctr"/>
            <a:lstStyle/>
            <a:p>
              <a:endParaRPr lang="en-US"/>
            </a:p>
          </p:txBody>
        </p:sp>
      </p:grpSp>
      <p:grpSp>
        <p:nvGrpSpPr>
          <p:cNvPr id="48" name="Group 47">
            <a:extLst>
              <a:ext uri="{FF2B5EF4-FFF2-40B4-BE49-F238E27FC236}">
                <a16:creationId xmlns:a16="http://schemas.microsoft.com/office/drawing/2014/main" id="{658FA4F1-BDC0-4DF3-86B5-6FEB33A8B0E7}"/>
              </a:ext>
            </a:extLst>
          </p:cNvPr>
          <p:cNvGrpSpPr/>
          <p:nvPr userDrawn="1"/>
        </p:nvGrpSpPr>
        <p:grpSpPr>
          <a:xfrm rot="15300000">
            <a:off x="2953220" y="436169"/>
            <a:ext cx="617170" cy="431438"/>
            <a:chOff x="3755403" y="3352246"/>
            <a:chExt cx="1133941" cy="792691"/>
          </a:xfrm>
          <a:solidFill>
            <a:schemeClr val="accent2"/>
          </a:solidFill>
        </p:grpSpPr>
        <p:sp>
          <p:nvSpPr>
            <p:cNvPr id="49" name="Freeform: Shape 48">
              <a:extLst>
                <a:ext uri="{FF2B5EF4-FFF2-40B4-BE49-F238E27FC236}">
                  <a16:creationId xmlns:a16="http://schemas.microsoft.com/office/drawing/2014/main" id="{833E8886-80B0-4B17-AF6D-0B99B2A5B6B3}"/>
                </a:ext>
              </a:extLst>
            </p:cNvPr>
            <p:cNvSpPr/>
            <p:nvPr/>
          </p:nvSpPr>
          <p:spPr>
            <a:xfrm rot="679691">
              <a:off x="4208199" y="3352246"/>
              <a:ext cx="681145" cy="792691"/>
            </a:xfrm>
            <a:custGeom>
              <a:avLst/>
              <a:gdLst>
                <a:gd name="connsiteX0" fmla="*/ 316143 w 2733675"/>
                <a:gd name="connsiteY0" fmla="*/ 3128010 h 3181350"/>
                <a:gd name="connsiteX1" fmla="*/ 2161135 w 2733675"/>
                <a:gd name="connsiteY1" fmla="*/ 926782 h 3181350"/>
                <a:gd name="connsiteX2" fmla="*/ 2146848 w 2733675"/>
                <a:gd name="connsiteY2" fmla="*/ 956310 h 3181350"/>
                <a:gd name="connsiteX3" fmla="*/ 2131608 w 2733675"/>
                <a:gd name="connsiteY3" fmla="*/ 986790 h 3181350"/>
                <a:gd name="connsiteX4" fmla="*/ 977178 w 2733675"/>
                <a:gd name="connsiteY4" fmla="*/ 2490788 h 3181350"/>
                <a:gd name="connsiteX5" fmla="*/ 256135 w 2733675"/>
                <a:gd name="connsiteY5" fmla="*/ 3052763 h 3181350"/>
                <a:gd name="connsiteX6" fmla="*/ 222798 w 2733675"/>
                <a:gd name="connsiteY6" fmla="*/ 3041333 h 3181350"/>
                <a:gd name="connsiteX7" fmla="*/ 164695 w 2733675"/>
                <a:gd name="connsiteY7" fmla="*/ 2854642 h 3181350"/>
                <a:gd name="connsiteX8" fmla="*/ 22773 w 2733675"/>
                <a:gd name="connsiteY8" fmla="*/ 2218373 h 3181350"/>
                <a:gd name="connsiteX9" fmla="*/ 38965 w 2733675"/>
                <a:gd name="connsiteY9" fmla="*/ 1536382 h 3181350"/>
                <a:gd name="connsiteX10" fmla="*/ 212320 w 2733675"/>
                <a:gd name="connsiteY10" fmla="*/ 1156335 h 3181350"/>
                <a:gd name="connsiteX11" fmla="*/ 545695 w 2733675"/>
                <a:gd name="connsiteY11" fmla="*/ 865822 h 3181350"/>
                <a:gd name="connsiteX12" fmla="*/ 1077190 w 2733675"/>
                <a:gd name="connsiteY12" fmla="*/ 658177 h 3181350"/>
                <a:gd name="connsiteX13" fmla="*/ 1392468 w 2733675"/>
                <a:gd name="connsiteY13" fmla="*/ 579120 h 3181350"/>
                <a:gd name="connsiteX14" fmla="*/ 1986828 w 2733675"/>
                <a:gd name="connsiteY14" fmla="*/ 418147 h 3181350"/>
                <a:gd name="connsiteX15" fmla="*/ 2201140 w 2733675"/>
                <a:gd name="connsiteY15" fmla="*/ 322897 h 3181350"/>
                <a:gd name="connsiteX16" fmla="*/ 2529753 w 2733675"/>
                <a:gd name="connsiteY16" fmla="*/ 0 h 3181350"/>
                <a:gd name="connsiteX17" fmla="*/ 2555470 w 2733675"/>
                <a:gd name="connsiteY17" fmla="*/ 99060 h 3181350"/>
                <a:gd name="connsiteX18" fmla="*/ 2689773 w 2733675"/>
                <a:gd name="connsiteY18" fmla="*/ 775335 h 3181350"/>
                <a:gd name="connsiteX19" fmla="*/ 2726920 w 2733675"/>
                <a:gd name="connsiteY19" fmla="*/ 1599248 h 3181350"/>
                <a:gd name="connsiteX20" fmla="*/ 2524990 w 2733675"/>
                <a:gd name="connsiteY20" fmla="*/ 2387917 h 3181350"/>
                <a:gd name="connsiteX21" fmla="*/ 2271625 w 2733675"/>
                <a:gd name="connsiteY21" fmla="*/ 2735580 h 3181350"/>
                <a:gd name="connsiteX22" fmla="*/ 1782993 w 2733675"/>
                <a:gd name="connsiteY22" fmla="*/ 3046095 h 3181350"/>
                <a:gd name="connsiteX23" fmla="*/ 1406755 w 2733675"/>
                <a:gd name="connsiteY23" fmla="*/ 3146108 h 3181350"/>
                <a:gd name="connsiteX24" fmla="*/ 714288 w 2733675"/>
                <a:gd name="connsiteY24" fmla="*/ 3172778 h 3181350"/>
                <a:gd name="connsiteX25" fmla="*/ 334240 w 2733675"/>
                <a:gd name="connsiteY25" fmla="*/ 3129915 h 3181350"/>
                <a:gd name="connsiteX26" fmla="*/ 316143 w 2733675"/>
                <a:gd name="connsiteY26" fmla="*/ 3128010 h 318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733675" h="3181350">
                  <a:moveTo>
                    <a:pt x="316143" y="3128010"/>
                  </a:moveTo>
                  <a:cubicBezTo>
                    <a:pt x="1211493" y="2624138"/>
                    <a:pt x="1817283" y="1884045"/>
                    <a:pt x="2161135" y="926782"/>
                  </a:cubicBezTo>
                  <a:cubicBezTo>
                    <a:pt x="2156373" y="936307"/>
                    <a:pt x="2151610" y="946785"/>
                    <a:pt x="2146848" y="956310"/>
                  </a:cubicBezTo>
                  <a:cubicBezTo>
                    <a:pt x="2142085" y="966788"/>
                    <a:pt x="2136370" y="976313"/>
                    <a:pt x="2131608" y="986790"/>
                  </a:cubicBezTo>
                  <a:cubicBezTo>
                    <a:pt x="1843953" y="1563053"/>
                    <a:pt x="1455333" y="2061210"/>
                    <a:pt x="977178" y="2490788"/>
                  </a:cubicBezTo>
                  <a:cubicBezTo>
                    <a:pt x="750483" y="2695575"/>
                    <a:pt x="508548" y="2880360"/>
                    <a:pt x="256135" y="3052763"/>
                  </a:cubicBezTo>
                  <a:cubicBezTo>
                    <a:pt x="236133" y="3066098"/>
                    <a:pt x="229465" y="3065145"/>
                    <a:pt x="222798" y="3041333"/>
                  </a:cubicBezTo>
                  <a:cubicBezTo>
                    <a:pt x="204700" y="2978467"/>
                    <a:pt x="183745" y="2917508"/>
                    <a:pt x="164695" y="2854642"/>
                  </a:cubicBezTo>
                  <a:cubicBezTo>
                    <a:pt x="100878" y="2646045"/>
                    <a:pt x="51348" y="2434590"/>
                    <a:pt x="22773" y="2218373"/>
                  </a:cubicBezTo>
                  <a:cubicBezTo>
                    <a:pt x="-7707" y="1990725"/>
                    <a:pt x="-12470" y="1763078"/>
                    <a:pt x="38965" y="1536382"/>
                  </a:cubicBezTo>
                  <a:cubicBezTo>
                    <a:pt x="70398" y="1396365"/>
                    <a:pt x="129453" y="1270635"/>
                    <a:pt x="212320" y="1156335"/>
                  </a:cubicBezTo>
                  <a:cubicBezTo>
                    <a:pt x="300903" y="1033463"/>
                    <a:pt x="416155" y="941070"/>
                    <a:pt x="545695" y="865822"/>
                  </a:cubicBezTo>
                  <a:cubicBezTo>
                    <a:pt x="712383" y="769620"/>
                    <a:pt x="892405" y="707707"/>
                    <a:pt x="1077190" y="658177"/>
                  </a:cubicBezTo>
                  <a:cubicBezTo>
                    <a:pt x="1181965" y="629602"/>
                    <a:pt x="1287693" y="604838"/>
                    <a:pt x="1392468" y="579120"/>
                  </a:cubicBezTo>
                  <a:cubicBezTo>
                    <a:pt x="1591540" y="530543"/>
                    <a:pt x="1792518" y="487680"/>
                    <a:pt x="1986828" y="418147"/>
                  </a:cubicBezTo>
                  <a:cubicBezTo>
                    <a:pt x="2060170" y="391477"/>
                    <a:pt x="2132560" y="360997"/>
                    <a:pt x="2201140" y="322897"/>
                  </a:cubicBezTo>
                  <a:cubicBezTo>
                    <a:pt x="2338300" y="246697"/>
                    <a:pt x="2453553" y="148590"/>
                    <a:pt x="2529753" y="0"/>
                  </a:cubicBezTo>
                  <a:cubicBezTo>
                    <a:pt x="2539278" y="37147"/>
                    <a:pt x="2547850" y="67627"/>
                    <a:pt x="2555470" y="99060"/>
                  </a:cubicBezTo>
                  <a:cubicBezTo>
                    <a:pt x="2610715" y="321945"/>
                    <a:pt x="2658340" y="546735"/>
                    <a:pt x="2689773" y="775335"/>
                  </a:cubicBezTo>
                  <a:cubicBezTo>
                    <a:pt x="2727873" y="1048702"/>
                    <a:pt x="2746923" y="1323023"/>
                    <a:pt x="2726920" y="1599248"/>
                  </a:cubicBezTo>
                  <a:cubicBezTo>
                    <a:pt x="2706918" y="1874520"/>
                    <a:pt x="2650720" y="2140267"/>
                    <a:pt x="2524990" y="2387917"/>
                  </a:cubicBezTo>
                  <a:cubicBezTo>
                    <a:pt x="2459268" y="2517458"/>
                    <a:pt x="2374495" y="2632710"/>
                    <a:pt x="2271625" y="2735580"/>
                  </a:cubicBezTo>
                  <a:cubicBezTo>
                    <a:pt x="2131608" y="2875598"/>
                    <a:pt x="1965873" y="2973705"/>
                    <a:pt x="1782993" y="3046095"/>
                  </a:cubicBezTo>
                  <a:cubicBezTo>
                    <a:pt x="1661073" y="3094673"/>
                    <a:pt x="1535343" y="3124200"/>
                    <a:pt x="1406755" y="3146108"/>
                  </a:cubicBezTo>
                  <a:cubicBezTo>
                    <a:pt x="1177203" y="3186113"/>
                    <a:pt x="945745" y="3188017"/>
                    <a:pt x="714288" y="3172778"/>
                  </a:cubicBezTo>
                  <a:cubicBezTo>
                    <a:pt x="586653" y="3164205"/>
                    <a:pt x="459970" y="3149917"/>
                    <a:pt x="334240" y="3129915"/>
                  </a:cubicBezTo>
                  <a:cubicBezTo>
                    <a:pt x="331383" y="3131820"/>
                    <a:pt x="328525" y="3130867"/>
                    <a:pt x="316143" y="3128010"/>
                  </a:cubicBez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69B9B54A-FB41-4BA2-A1A1-3100F578F1DA}"/>
                </a:ext>
              </a:extLst>
            </p:cNvPr>
            <p:cNvSpPr/>
            <p:nvPr/>
          </p:nvSpPr>
          <p:spPr>
            <a:xfrm rot="19811027">
              <a:off x="3755403" y="3367093"/>
              <a:ext cx="386957" cy="623725"/>
            </a:xfrm>
            <a:custGeom>
              <a:avLst/>
              <a:gdLst>
                <a:gd name="connsiteX0" fmla="*/ 934992 w 2085975"/>
                <a:gd name="connsiteY0" fmla="*/ 822960 h 3362325"/>
                <a:gd name="connsiteX1" fmla="*/ 1095965 w 2085975"/>
                <a:gd name="connsiteY1" fmla="*/ 3340418 h 3362325"/>
                <a:gd name="connsiteX2" fmla="*/ 1072152 w 2085975"/>
                <a:gd name="connsiteY2" fmla="*/ 3334703 h 3362325"/>
                <a:gd name="connsiteX3" fmla="*/ 748302 w 2085975"/>
                <a:gd name="connsiteY3" fmla="*/ 3155633 h 3362325"/>
                <a:gd name="connsiteX4" fmla="*/ 506367 w 2085975"/>
                <a:gd name="connsiteY4" fmla="*/ 2975610 h 3362325"/>
                <a:gd name="connsiteX5" fmla="*/ 196805 w 2085975"/>
                <a:gd name="connsiteY5" fmla="*/ 2623185 h 3362325"/>
                <a:gd name="connsiteX6" fmla="*/ 1542 w 2085975"/>
                <a:gd name="connsiteY6" fmla="*/ 1878330 h 3362325"/>
                <a:gd name="connsiteX7" fmla="*/ 125367 w 2085975"/>
                <a:gd name="connsiteY7" fmla="*/ 1338263 h 3362325"/>
                <a:gd name="connsiteX8" fmla="*/ 290150 w 2085975"/>
                <a:gd name="connsiteY8" fmla="*/ 1003935 h 3362325"/>
                <a:gd name="connsiteX9" fmla="*/ 533990 w 2085975"/>
                <a:gd name="connsiteY9" fmla="*/ 645795 h 3362325"/>
                <a:gd name="connsiteX10" fmla="*/ 869270 w 2085975"/>
                <a:gd name="connsiteY10" fmla="*/ 260985 h 3362325"/>
                <a:gd name="connsiteX11" fmla="*/ 1139780 w 2085975"/>
                <a:gd name="connsiteY11" fmla="*/ 0 h 3362325"/>
                <a:gd name="connsiteX12" fmla="*/ 1145495 w 2085975"/>
                <a:gd name="connsiteY12" fmla="*/ 16193 h 3362325"/>
                <a:gd name="connsiteX13" fmla="*/ 1287417 w 2085975"/>
                <a:gd name="connsiteY13" fmla="*/ 554355 h 3362325"/>
                <a:gd name="connsiteX14" fmla="*/ 1752237 w 2085975"/>
                <a:gd name="connsiteY14" fmla="*/ 1176338 h 3362325"/>
                <a:gd name="connsiteX15" fmla="*/ 2081802 w 2085975"/>
                <a:gd name="connsiteY15" fmla="*/ 1904048 h 3362325"/>
                <a:gd name="connsiteX16" fmla="*/ 1946547 w 2085975"/>
                <a:gd name="connsiteY16" fmla="*/ 2621280 h 3362325"/>
                <a:gd name="connsiteX17" fmla="*/ 1444580 w 2085975"/>
                <a:gd name="connsiteY17" fmla="*/ 3253740 h 3362325"/>
                <a:gd name="connsiteX18" fmla="*/ 1323612 w 2085975"/>
                <a:gd name="connsiteY18" fmla="*/ 3355658 h 3362325"/>
                <a:gd name="connsiteX19" fmla="*/ 1275035 w 2085975"/>
                <a:gd name="connsiteY19" fmla="*/ 3358515 h 3362325"/>
                <a:gd name="connsiteX20" fmla="*/ 1215980 w 2085975"/>
                <a:gd name="connsiteY20" fmla="*/ 3300413 h 3362325"/>
                <a:gd name="connsiteX21" fmla="*/ 1103585 w 2085975"/>
                <a:gd name="connsiteY21" fmla="*/ 3075623 h 3362325"/>
                <a:gd name="connsiteX22" fmla="*/ 1004525 w 2085975"/>
                <a:gd name="connsiteY22" fmla="*/ 2750820 h 3362325"/>
                <a:gd name="connsiteX23" fmla="*/ 971187 w 2085975"/>
                <a:gd name="connsiteY23" fmla="*/ 2626043 h 3362325"/>
                <a:gd name="connsiteX24" fmla="*/ 921657 w 2085975"/>
                <a:gd name="connsiteY24" fmla="*/ 2357438 h 3362325"/>
                <a:gd name="connsiteX25" fmla="*/ 865460 w 2085975"/>
                <a:gd name="connsiteY25" fmla="*/ 1453515 h 3362325"/>
                <a:gd name="connsiteX26" fmla="*/ 934992 w 2085975"/>
                <a:gd name="connsiteY26" fmla="*/ 838200 h 3362325"/>
                <a:gd name="connsiteX27" fmla="*/ 934992 w 2085975"/>
                <a:gd name="connsiteY27" fmla="*/ 822960 h 3362325"/>
                <a:gd name="connsiteX28" fmla="*/ 938802 w 2085975"/>
                <a:gd name="connsiteY28" fmla="*/ 803910 h 3362325"/>
                <a:gd name="connsiteX29" fmla="*/ 938802 w 2085975"/>
                <a:gd name="connsiteY29" fmla="*/ 805815 h 3362325"/>
                <a:gd name="connsiteX30" fmla="*/ 937850 w 2085975"/>
                <a:gd name="connsiteY30" fmla="*/ 805815 h 3362325"/>
                <a:gd name="connsiteX31" fmla="*/ 938802 w 2085975"/>
                <a:gd name="connsiteY31" fmla="*/ 803910 h 3362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85975" h="3362325">
                  <a:moveTo>
                    <a:pt x="934992" y="822960"/>
                  </a:moveTo>
                  <a:cubicBezTo>
                    <a:pt x="685437" y="1681163"/>
                    <a:pt x="733062" y="2520315"/>
                    <a:pt x="1095965" y="3340418"/>
                  </a:cubicBezTo>
                  <a:cubicBezTo>
                    <a:pt x="1084535" y="3343275"/>
                    <a:pt x="1077867" y="3337560"/>
                    <a:pt x="1072152" y="3334703"/>
                  </a:cubicBezTo>
                  <a:cubicBezTo>
                    <a:pt x="959757" y="3282315"/>
                    <a:pt x="852125" y="3222308"/>
                    <a:pt x="748302" y="3155633"/>
                  </a:cubicBezTo>
                  <a:cubicBezTo>
                    <a:pt x="663530" y="3101340"/>
                    <a:pt x="583520" y="3041333"/>
                    <a:pt x="506367" y="2975610"/>
                  </a:cubicBezTo>
                  <a:cubicBezTo>
                    <a:pt x="386352" y="2872740"/>
                    <a:pt x="281577" y="2756535"/>
                    <a:pt x="196805" y="2623185"/>
                  </a:cubicBezTo>
                  <a:cubicBezTo>
                    <a:pt x="51072" y="2395538"/>
                    <a:pt x="-10840" y="2146935"/>
                    <a:pt x="1542" y="1878330"/>
                  </a:cubicBezTo>
                  <a:cubicBezTo>
                    <a:pt x="10115" y="1690688"/>
                    <a:pt x="56787" y="1511618"/>
                    <a:pt x="125367" y="1338263"/>
                  </a:cubicBezTo>
                  <a:cubicBezTo>
                    <a:pt x="171087" y="1222058"/>
                    <a:pt x="228237" y="1111568"/>
                    <a:pt x="290150" y="1003935"/>
                  </a:cubicBezTo>
                  <a:cubicBezTo>
                    <a:pt x="362540" y="879158"/>
                    <a:pt x="445407" y="761048"/>
                    <a:pt x="533990" y="645795"/>
                  </a:cubicBezTo>
                  <a:cubicBezTo>
                    <a:pt x="636860" y="510540"/>
                    <a:pt x="751160" y="383858"/>
                    <a:pt x="869270" y="260985"/>
                  </a:cubicBezTo>
                  <a:cubicBezTo>
                    <a:pt x="955947" y="170498"/>
                    <a:pt x="1048340" y="84773"/>
                    <a:pt x="1139780" y="0"/>
                  </a:cubicBezTo>
                  <a:cubicBezTo>
                    <a:pt x="1149305" y="3810"/>
                    <a:pt x="1145495" y="10478"/>
                    <a:pt x="1145495" y="16193"/>
                  </a:cubicBezTo>
                  <a:cubicBezTo>
                    <a:pt x="1138827" y="209550"/>
                    <a:pt x="1197882" y="386715"/>
                    <a:pt x="1287417" y="554355"/>
                  </a:cubicBezTo>
                  <a:cubicBezTo>
                    <a:pt x="1410290" y="785813"/>
                    <a:pt x="1578882" y="982980"/>
                    <a:pt x="1752237" y="1176338"/>
                  </a:cubicBezTo>
                  <a:cubicBezTo>
                    <a:pt x="1937975" y="1383983"/>
                    <a:pt x="2052275" y="1625918"/>
                    <a:pt x="2081802" y="1904048"/>
                  </a:cubicBezTo>
                  <a:cubicBezTo>
                    <a:pt x="2108472" y="2156460"/>
                    <a:pt x="2057037" y="2394585"/>
                    <a:pt x="1946547" y="2621280"/>
                  </a:cubicBezTo>
                  <a:cubicBezTo>
                    <a:pt x="1825580" y="2868930"/>
                    <a:pt x="1649367" y="3072765"/>
                    <a:pt x="1444580" y="3253740"/>
                  </a:cubicBezTo>
                  <a:cubicBezTo>
                    <a:pt x="1404575" y="3288983"/>
                    <a:pt x="1362665" y="3320415"/>
                    <a:pt x="1323612" y="3355658"/>
                  </a:cubicBezTo>
                  <a:cubicBezTo>
                    <a:pt x="1306467" y="3370898"/>
                    <a:pt x="1292180" y="3368993"/>
                    <a:pt x="1275035" y="3358515"/>
                  </a:cubicBezTo>
                  <a:cubicBezTo>
                    <a:pt x="1251222" y="3343275"/>
                    <a:pt x="1232172" y="3323273"/>
                    <a:pt x="1215980" y="3300413"/>
                  </a:cubicBezTo>
                  <a:cubicBezTo>
                    <a:pt x="1166450" y="3231833"/>
                    <a:pt x="1133112" y="3154680"/>
                    <a:pt x="1103585" y="3075623"/>
                  </a:cubicBezTo>
                  <a:cubicBezTo>
                    <a:pt x="1063580" y="2969895"/>
                    <a:pt x="1036910" y="2859405"/>
                    <a:pt x="1004525" y="2750820"/>
                  </a:cubicBezTo>
                  <a:cubicBezTo>
                    <a:pt x="992142" y="2708910"/>
                    <a:pt x="976902" y="2667953"/>
                    <a:pt x="971187" y="2626043"/>
                  </a:cubicBezTo>
                  <a:cubicBezTo>
                    <a:pt x="957852" y="2535555"/>
                    <a:pt x="935945" y="2447925"/>
                    <a:pt x="921657" y="2357438"/>
                  </a:cubicBezTo>
                  <a:cubicBezTo>
                    <a:pt x="872127" y="2058353"/>
                    <a:pt x="852125" y="1757363"/>
                    <a:pt x="865460" y="1453515"/>
                  </a:cubicBezTo>
                  <a:cubicBezTo>
                    <a:pt x="874032" y="1246823"/>
                    <a:pt x="897845" y="1041083"/>
                    <a:pt x="934992" y="838200"/>
                  </a:cubicBezTo>
                  <a:cubicBezTo>
                    <a:pt x="934040" y="832485"/>
                    <a:pt x="934040" y="827723"/>
                    <a:pt x="934992" y="822960"/>
                  </a:cubicBezTo>
                  <a:close/>
                  <a:moveTo>
                    <a:pt x="938802" y="803910"/>
                  </a:moveTo>
                  <a:lnTo>
                    <a:pt x="938802" y="805815"/>
                  </a:lnTo>
                  <a:lnTo>
                    <a:pt x="937850" y="805815"/>
                  </a:lnTo>
                  <a:lnTo>
                    <a:pt x="938802" y="80391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3710119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825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6F5963-EFFD-4A39-BEF2-C1DD848D3FC7}"/>
              </a:ext>
            </a:extLst>
          </p:cNvPr>
          <p:cNvSpPr/>
          <p:nvPr userDrawn="1"/>
        </p:nvSpPr>
        <p:spPr>
          <a:xfrm>
            <a:off x="2538919" y="0"/>
            <a:ext cx="9653081" cy="6858000"/>
          </a:xfrm>
          <a:prstGeom prst="rect">
            <a:avLst/>
          </a:prstGeom>
          <a:gradFill flip="none" rotWithShape="1">
            <a:gsLst>
              <a:gs pos="29581">
                <a:srgbClr val="FBFDF7">
                  <a:alpha val="70000"/>
                </a:srgbClr>
              </a:gs>
              <a:gs pos="0">
                <a:schemeClr val="accent1">
                  <a:lumMod val="5000"/>
                  <a:lumOff val="95000"/>
                  <a:alpha val="0"/>
                </a:schemeClr>
              </a:gs>
              <a:gs pos="100000">
                <a:schemeClr val="bg1">
                  <a:alpha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5323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Contents slid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6F5963-EFFD-4A39-BEF2-C1DD848D3FC7}"/>
              </a:ext>
            </a:extLst>
          </p:cNvPr>
          <p:cNvSpPr/>
          <p:nvPr userDrawn="1"/>
        </p:nvSpPr>
        <p:spPr>
          <a:xfrm>
            <a:off x="2538919" y="0"/>
            <a:ext cx="9653081" cy="6858000"/>
          </a:xfrm>
          <a:prstGeom prst="rect">
            <a:avLst/>
          </a:prstGeom>
          <a:gradFill flip="none" rotWithShape="1">
            <a:gsLst>
              <a:gs pos="29581">
                <a:srgbClr val="FBFDF7">
                  <a:alpha val="70000"/>
                </a:srgbClr>
              </a:gs>
              <a:gs pos="0">
                <a:schemeClr val="accent1">
                  <a:lumMod val="5000"/>
                  <a:lumOff val="95000"/>
                  <a:alpha val="0"/>
                </a:schemeClr>
              </a:gs>
              <a:gs pos="100000">
                <a:schemeClr val="bg1">
                  <a:alpha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877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589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857F3233-410E-4BE2-80B8-54927C5A8F92}"/>
              </a:ext>
            </a:extLst>
          </p:cNvPr>
          <p:cNvSpPr>
            <a:spLocks noGrp="1"/>
          </p:cNvSpPr>
          <p:nvPr>
            <p:ph type="pic" idx="13" hasCustomPrompt="1"/>
          </p:nvPr>
        </p:nvSpPr>
        <p:spPr>
          <a:xfrm>
            <a:off x="6096000" y="535022"/>
            <a:ext cx="5450732" cy="5787956"/>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Tree>
    <p:extLst>
      <p:ext uri="{BB962C8B-B14F-4D97-AF65-F5344CB8AC3E}">
        <p14:creationId xmlns:p14="http://schemas.microsoft.com/office/powerpoint/2010/main" val="882543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21" Type="http://schemas.openxmlformats.org/officeDocument/2006/relationships/slideLayout" Target="../slideLayouts/slideLayout23.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slideLayout" Target="../slideLayouts/slideLayout22.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19" Type="http://schemas.openxmlformats.org/officeDocument/2006/relationships/slideLayout" Target="../slideLayouts/slideLayout21.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 Id="rId2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1698797"/>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6816533"/>
      </p:ext>
    </p:extLst>
  </p:cSld>
  <p:clrMap bg1="lt1" tx1="dk1" bg2="lt2" tx2="dk2" accent1="accent1" accent2="accent2" accent3="accent3" accent4="accent4" accent5="accent5" accent6="accent6" hlink="hlink" folHlink="folHlink"/>
  <p:sldLayoutIdLst>
    <p:sldLayoutId id="2147483657" r:id="rId1"/>
    <p:sldLayoutId id="2147483672" r:id="rId2"/>
    <p:sldLayoutId id="2147483661" r:id="rId3"/>
    <p:sldLayoutId id="2147483658" r:id="rId4"/>
    <p:sldLayoutId id="2147483671" r:id="rId5"/>
    <p:sldLayoutId id="2147483670" r:id="rId6"/>
    <p:sldLayoutId id="2147483662" r:id="rId7"/>
    <p:sldLayoutId id="2147483663" r:id="rId8"/>
    <p:sldLayoutId id="2147483664" r:id="rId9"/>
    <p:sldLayoutId id="2147483665" r:id="rId10"/>
    <p:sldLayoutId id="2147483666" r:id="rId11"/>
    <p:sldLayoutId id="2147483667" r:id="rId12"/>
    <p:sldLayoutId id="2147483673" r:id="rId13"/>
    <p:sldLayoutId id="2147483674" r:id="rId14"/>
    <p:sldLayoutId id="2147483668" r:id="rId15"/>
    <p:sldLayoutId id="2147483669" r:id="rId16"/>
    <p:sldLayoutId id="2147483675" r:id="rId17"/>
    <p:sldLayoutId id="2147483676" r:id="rId18"/>
    <p:sldLayoutId id="2147483677" r:id="rId19"/>
    <p:sldLayoutId id="2147483678" r:id="rId20"/>
    <p:sldLayoutId id="2147483679"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2553539"/>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5F9E8"/>
            </a:gs>
            <a:gs pos="100000">
              <a:schemeClr val="bg1"/>
            </a:gs>
          </a:gsLst>
          <a:lin ang="5400000"/>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5172E47-779D-DDC6-8C8C-ADA1EE7F29DE}"/>
              </a:ext>
            </a:extLst>
          </p:cNvPr>
          <p:cNvSpPr>
            <a:spLocks noGrp="1"/>
          </p:cNvSpPr>
          <p:nvPr>
            <p:ph type="title"/>
          </p:nvPr>
        </p:nvSpPr>
        <p:spPr bwMode="auto">
          <a:xfrm>
            <a:off x="609600" y="206375"/>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r-FR"/>
              <a:t>Click to edit Master title style</a:t>
            </a:r>
            <a:endParaRPr lang="fr-FR" altLang="fr-FR"/>
          </a:p>
        </p:txBody>
      </p:sp>
      <p:sp>
        <p:nvSpPr>
          <p:cNvPr id="1027" name="Text Placeholder 2">
            <a:extLst>
              <a:ext uri="{FF2B5EF4-FFF2-40B4-BE49-F238E27FC236}">
                <a16:creationId xmlns:a16="http://schemas.microsoft.com/office/drawing/2014/main" id="{A54EFBBB-E010-70E7-1C75-6E050B62DDBE}"/>
              </a:ext>
            </a:extLst>
          </p:cNvPr>
          <p:cNvSpPr>
            <a:spLocks noGrp="1"/>
          </p:cNvSpPr>
          <p:nvPr>
            <p:ph type="body" idx="1"/>
          </p:nvPr>
        </p:nvSpPr>
        <p:spPr bwMode="auto">
          <a:xfrm>
            <a:off x="609600" y="1585913"/>
            <a:ext cx="10972800" cy="423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endParaRPr lang="fr-FR" altLang="fr-FR"/>
          </a:p>
        </p:txBody>
      </p:sp>
    </p:spTree>
    <p:extLst>
      <p:ext uri="{BB962C8B-B14F-4D97-AF65-F5344CB8AC3E}">
        <p14:creationId xmlns:p14="http://schemas.microsoft.com/office/powerpoint/2010/main" val="808866519"/>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Lst>
  <p:txStyles>
    <p:titleStyle>
      <a:lvl1pPr algn="ctr" defTabSz="457200" rtl="0" eaLnBrk="1" fontAlgn="base" hangingPunct="1">
        <a:spcBef>
          <a:spcPct val="0"/>
        </a:spcBef>
        <a:spcAft>
          <a:spcPct val="0"/>
        </a:spcAft>
        <a:defRPr sz="3600" kern="1200">
          <a:solidFill>
            <a:srgbClr val="849C29"/>
          </a:solidFill>
          <a:latin typeface="+mj-lt"/>
          <a:ea typeface="+mj-ea"/>
          <a:cs typeface="+mj-cs"/>
        </a:defRPr>
      </a:lvl1pPr>
      <a:lvl2pPr algn="ctr" defTabSz="457200" rtl="0" eaLnBrk="1" fontAlgn="base" hangingPunct="1">
        <a:spcBef>
          <a:spcPct val="0"/>
        </a:spcBef>
        <a:spcAft>
          <a:spcPct val="0"/>
        </a:spcAft>
        <a:defRPr sz="3600">
          <a:solidFill>
            <a:srgbClr val="849C29"/>
          </a:solidFill>
          <a:latin typeface="Calibri" pitchFamily="34" charset="0"/>
        </a:defRPr>
      </a:lvl2pPr>
      <a:lvl3pPr algn="ctr" defTabSz="457200" rtl="0" eaLnBrk="1" fontAlgn="base" hangingPunct="1">
        <a:spcBef>
          <a:spcPct val="0"/>
        </a:spcBef>
        <a:spcAft>
          <a:spcPct val="0"/>
        </a:spcAft>
        <a:defRPr sz="3600">
          <a:solidFill>
            <a:srgbClr val="849C29"/>
          </a:solidFill>
          <a:latin typeface="Calibri" pitchFamily="34" charset="0"/>
        </a:defRPr>
      </a:lvl3pPr>
      <a:lvl4pPr algn="ctr" defTabSz="457200" rtl="0" eaLnBrk="1" fontAlgn="base" hangingPunct="1">
        <a:spcBef>
          <a:spcPct val="0"/>
        </a:spcBef>
        <a:spcAft>
          <a:spcPct val="0"/>
        </a:spcAft>
        <a:defRPr sz="3600">
          <a:solidFill>
            <a:srgbClr val="849C29"/>
          </a:solidFill>
          <a:latin typeface="Calibri" pitchFamily="34" charset="0"/>
        </a:defRPr>
      </a:lvl4pPr>
      <a:lvl5pPr algn="ctr" defTabSz="457200" rtl="0" eaLnBrk="1" fontAlgn="base" hangingPunct="1">
        <a:spcBef>
          <a:spcPct val="0"/>
        </a:spcBef>
        <a:spcAft>
          <a:spcPct val="0"/>
        </a:spcAft>
        <a:defRPr sz="3600">
          <a:solidFill>
            <a:srgbClr val="849C29"/>
          </a:solidFill>
          <a:latin typeface="Calibri" pitchFamily="34" charset="0"/>
        </a:defRPr>
      </a:lvl5pPr>
      <a:lvl6pPr marL="457200" algn="ctr" defTabSz="457200" rtl="0" eaLnBrk="1" fontAlgn="base" hangingPunct="1">
        <a:spcBef>
          <a:spcPct val="0"/>
        </a:spcBef>
        <a:spcAft>
          <a:spcPct val="0"/>
        </a:spcAft>
        <a:defRPr sz="3600">
          <a:solidFill>
            <a:srgbClr val="849C29"/>
          </a:solidFill>
          <a:latin typeface="Calibri" pitchFamily="34" charset="0"/>
        </a:defRPr>
      </a:lvl6pPr>
      <a:lvl7pPr marL="914400" algn="ctr" defTabSz="457200" rtl="0" eaLnBrk="1" fontAlgn="base" hangingPunct="1">
        <a:spcBef>
          <a:spcPct val="0"/>
        </a:spcBef>
        <a:spcAft>
          <a:spcPct val="0"/>
        </a:spcAft>
        <a:defRPr sz="3600">
          <a:solidFill>
            <a:srgbClr val="849C29"/>
          </a:solidFill>
          <a:latin typeface="Calibri" pitchFamily="34" charset="0"/>
        </a:defRPr>
      </a:lvl7pPr>
      <a:lvl8pPr marL="1371600" algn="ctr" defTabSz="457200" rtl="0" eaLnBrk="1" fontAlgn="base" hangingPunct="1">
        <a:spcBef>
          <a:spcPct val="0"/>
        </a:spcBef>
        <a:spcAft>
          <a:spcPct val="0"/>
        </a:spcAft>
        <a:defRPr sz="3600">
          <a:solidFill>
            <a:srgbClr val="849C29"/>
          </a:solidFill>
          <a:latin typeface="Calibri" pitchFamily="34" charset="0"/>
        </a:defRPr>
      </a:lvl8pPr>
      <a:lvl9pPr marL="1828800" algn="ctr" defTabSz="457200" rtl="0" eaLnBrk="1" fontAlgn="base" hangingPunct="1">
        <a:spcBef>
          <a:spcPct val="0"/>
        </a:spcBef>
        <a:spcAft>
          <a:spcPct val="0"/>
        </a:spcAft>
        <a:defRPr sz="3600">
          <a:solidFill>
            <a:srgbClr val="849C29"/>
          </a:solidFill>
          <a:latin typeface="Calibri" pitchFamily="34" charset="0"/>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2800" kern="1200">
          <a:solidFill>
            <a:srgbClr val="770529"/>
          </a:solidFill>
          <a:latin typeface="+mn-lt"/>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2" Type="http://schemas.openxmlformats.org/officeDocument/2006/relationships/hyperlink" Target="https://frucom.eu/component/attachments/attachments.html?task=attachment&amp;id=1979" TargetMode="External"/><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40.xml.rels><?xml version="1.0" encoding="UTF-8" standalone="yes"?>
<Relationships xmlns="http://schemas.openxmlformats.org/package/2006/relationships"><Relationship Id="rId2" Type="http://schemas.openxmlformats.org/officeDocument/2006/relationships/hyperlink" Target="https://docs.wto.org/dol2fe/Pages/SS/directdoc.aspx?filename=q:/G/SPS/NEU617.pdf&amp;Open=True" TargetMode="External"/><Relationship Id="rId1" Type="http://schemas.openxmlformats.org/officeDocument/2006/relationships/slideLayout" Target="../slideLayouts/slideLayout2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5">
            <a:extLst>
              <a:ext uri="{FF2B5EF4-FFF2-40B4-BE49-F238E27FC236}">
                <a16:creationId xmlns:a16="http://schemas.microsoft.com/office/drawing/2014/main" id="{A1D5EA87-CD02-2D37-A2DD-BD2CF8BAA130}"/>
              </a:ext>
            </a:extLst>
          </p:cNvPr>
          <p:cNvSpPr>
            <a:spLocks noGrp="1"/>
          </p:cNvSpPr>
          <p:nvPr>
            <p:ph type="subTitle" idx="1"/>
          </p:nvPr>
        </p:nvSpPr>
        <p:spPr>
          <a:xfrm>
            <a:off x="2895600" y="2552700"/>
            <a:ext cx="6400800" cy="1752600"/>
          </a:xfrm>
        </p:spPr>
        <p:txBody>
          <a:bodyPr/>
          <a:lstStyle/>
          <a:p>
            <a:r>
              <a:rPr lang="en-GB" altLang="en-US" sz="2400" b="1" dirty="0"/>
              <a:t>FRUCOM JOINT WORKING GROUP-</a:t>
            </a:r>
          </a:p>
          <a:p>
            <a:r>
              <a:rPr lang="en-GB" altLang="en-US" sz="2400" b="1" dirty="0"/>
              <a:t>DRIED FRUIT AND NUTS</a:t>
            </a:r>
          </a:p>
          <a:p>
            <a:endParaRPr lang="en-GB" altLang="fr-FR" sz="1800" dirty="0"/>
          </a:p>
          <a:p>
            <a:r>
              <a:rPr lang="en-GB" altLang="fr-FR" sz="1800" dirty="0"/>
              <a:t>13 April 2023</a:t>
            </a:r>
            <a:endParaRPr lang="en-GB" alt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B3E62-3C33-14F3-39C8-0945D397B6F3}"/>
              </a:ext>
            </a:extLst>
          </p:cNvPr>
          <p:cNvSpPr>
            <a:spLocks noGrp="1"/>
          </p:cNvSpPr>
          <p:nvPr>
            <p:ph type="title"/>
          </p:nvPr>
        </p:nvSpPr>
        <p:spPr>
          <a:xfrm>
            <a:off x="609600" y="263525"/>
            <a:ext cx="10972800" cy="1143000"/>
          </a:xfrm>
        </p:spPr>
        <p:txBody>
          <a:bodyPr wrap="square" anchor="ctr">
            <a:normAutofit/>
          </a:bodyPr>
          <a:lstStyle/>
          <a:p>
            <a:pPr>
              <a:lnSpc>
                <a:spcPct val="90000"/>
              </a:lnSpc>
            </a:pPr>
            <a:r>
              <a:rPr lang="en-GB" sz="2500" dirty="0"/>
              <a:t>Preliminary ruling on neonics used in seed treatment: not allowed</a:t>
            </a:r>
            <a:endParaRPr lang="LID4096" sz="2500" dirty="0"/>
          </a:p>
        </p:txBody>
      </p:sp>
      <p:sp>
        <p:nvSpPr>
          <p:cNvPr id="3" name="Content Placeholder 2">
            <a:extLst>
              <a:ext uri="{FF2B5EF4-FFF2-40B4-BE49-F238E27FC236}">
                <a16:creationId xmlns:a16="http://schemas.microsoft.com/office/drawing/2014/main" id="{66888CAD-348E-0679-2C92-60DEEF554697}"/>
              </a:ext>
            </a:extLst>
          </p:cNvPr>
          <p:cNvSpPr>
            <a:spLocks noGrp="1"/>
          </p:cNvSpPr>
          <p:nvPr>
            <p:ph sz="half" idx="1"/>
          </p:nvPr>
        </p:nvSpPr>
        <p:spPr>
          <a:xfrm>
            <a:off x="609600" y="1600201"/>
            <a:ext cx="10888980" cy="4762106"/>
          </a:xfrm>
        </p:spPr>
        <p:txBody>
          <a:bodyPr wrap="square" anchor="t">
            <a:normAutofit/>
          </a:bodyPr>
          <a:lstStyle/>
          <a:p>
            <a:pPr>
              <a:lnSpc>
                <a:spcPct val="90000"/>
              </a:lnSpc>
            </a:pPr>
            <a:r>
              <a:rPr lang="en-GB" sz="2000" b="0" i="0" dirty="0">
                <a:effectLst/>
              </a:rPr>
              <a:t>The Court (First Chamber) has published its judgment of </a:t>
            </a:r>
            <a:r>
              <a:rPr lang="en-GB" sz="2000" b="0" i="0" dirty="0" err="1">
                <a:effectLst/>
              </a:rPr>
              <a:t>of</a:t>
            </a:r>
            <a:r>
              <a:rPr lang="en-GB" sz="2000" b="0" i="0" dirty="0">
                <a:effectLst/>
              </a:rPr>
              <a:t> 19 January 2023 (request for a preliminary ruling from the Conseil </a:t>
            </a:r>
            <a:r>
              <a:rPr lang="en-GB" sz="2000" b="0" i="0" dirty="0" err="1">
                <a:effectLst/>
              </a:rPr>
              <a:t>d’État</a:t>
            </a:r>
            <a:r>
              <a:rPr lang="en-GB" sz="2000" b="0" i="0" dirty="0">
                <a:effectLst/>
              </a:rPr>
              <a:t> — Belgium) — Pesticide Action Network Europe, Nature and </a:t>
            </a:r>
            <a:r>
              <a:rPr lang="en-GB" sz="2000" b="0" i="0" dirty="0" err="1">
                <a:effectLst/>
              </a:rPr>
              <a:t>Progrès</a:t>
            </a:r>
            <a:r>
              <a:rPr lang="en-GB" sz="2000" b="0" i="0" dirty="0">
                <a:effectLst/>
              </a:rPr>
              <a:t> Belgique ASBL, TN v État </a:t>
            </a:r>
            <a:r>
              <a:rPr lang="en-GB" sz="2000" b="0" i="0" dirty="0" err="1">
                <a:effectLst/>
              </a:rPr>
              <a:t>belge</a:t>
            </a:r>
            <a:r>
              <a:rPr lang="en-GB" sz="2000" b="0" i="0" dirty="0">
                <a:effectLst/>
              </a:rPr>
              <a:t> (Case C-162/21, Pesticide Action Network Europe and Others) (2023/C 83/05)</a:t>
            </a:r>
          </a:p>
          <a:p>
            <a:pPr>
              <a:lnSpc>
                <a:spcPct val="90000"/>
              </a:lnSpc>
            </a:pPr>
            <a:r>
              <a:rPr lang="en-GB" sz="2000" b="0" i="0" dirty="0">
                <a:effectLst/>
              </a:rPr>
              <a:t>Applicants: Pesticide Action Network Europe, Nature et </a:t>
            </a:r>
            <a:r>
              <a:rPr lang="en-GB" sz="2000" b="0" i="0" dirty="0" err="1">
                <a:effectLst/>
              </a:rPr>
              <a:t>Progrès</a:t>
            </a:r>
            <a:r>
              <a:rPr lang="en-GB" sz="2000" b="0" i="0" dirty="0">
                <a:effectLst/>
              </a:rPr>
              <a:t> Belgique ASBL, TN Defendant: État </a:t>
            </a:r>
            <a:r>
              <a:rPr lang="en-GB" sz="2000" b="0" i="0" dirty="0" err="1">
                <a:effectLst/>
              </a:rPr>
              <a:t>belge</a:t>
            </a:r>
            <a:r>
              <a:rPr lang="en-GB" sz="2000" b="0" i="0" dirty="0">
                <a:effectLst/>
              </a:rPr>
              <a:t> C 83/5</a:t>
            </a:r>
          </a:p>
          <a:p>
            <a:pPr>
              <a:lnSpc>
                <a:spcPct val="90000"/>
              </a:lnSpc>
            </a:pPr>
            <a:r>
              <a:rPr lang="en-GB" sz="2000" b="0" i="0" dirty="0">
                <a:effectLst/>
              </a:rPr>
              <a:t>Intervening parties: </a:t>
            </a:r>
            <a:r>
              <a:rPr lang="en-GB" sz="2000" b="0" i="0" dirty="0" err="1">
                <a:effectLst/>
              </a:rPr>
              <a:t>Sesvanderhave</a:t>
            </a:r>
            <a:r>
              <a:rPr lang="en-GB" sz="2000" b="0" i="0" dirty="0">
                <a:effectLst/>
              </a:rPr>
              <a:t> SA, </a:t>
            </a:r>
            <a:r>
              <a:rPr lang="en-GB" sz="2000" b="0" i="0" dirty="0" err="1">
                <a:effectLst/>
              </a:rPr>
              <a:t>Confédération</a:t>
            </a:r>
            <a:r>
              <a:rPr lang="en-GB" sz="2000" b="0" i="0" dirty="0">
                <a:effectLst/>
              </a:rPr>
              <a:t> des </a:t>
            </a:r>
            <a:r>
              <a:rPr lang="en-GB" sz="2000" b="0" i="0" dirty="0" err="1">
                <a:effectLst/>
              </a:rPr>
              <a:t>Betteraviers</a:t>
            </a:r>
            <a:r>
              <a:rPr lang="en-GB" sz="2000" b="0" i="0" dirty="0">
                <a:effectLst/>
              </a:rPr>
              <a:t> </a:t>
            </a:r>
            <a:r>
              <a:rPr lang="en-GB" sz="2000" b="0" i="0" dirty="0" err="1">
                <a:effectLst/>
              </a:rPr>
              <a:t>Belges</a:t>
            </a:r>
            <a:r>
              <a:rPr lang="en-GB" sz="2000" b="0" i="0" dirty="0">
                <a:effectLst/>
              </a:rPr>
              <a:t> ASBL, Société Générale des Fabricants de Sucre de Belgique ASBL (</a:t>
            </a:r>
            <a:r>
              <a:rPr lang="en-GB" sz="2000" b="0" i="0" dirty="0" err="1">
                <a:effectLst/>
              </a:rPr>
              <a:t>Subel</a:t>
            </a:r>
            <a:r>
              <a:rPr lang="en-GB" sz="2000" b="0" i="0" dirty="0">
                <a:effectLst/>
              </a:rPr>
              <a:t>), </a:t>
            </a:r>
            <a:r>
              <a:rPr lang="en-GB" sz="2000" b="0" i="0" dirty="0" err="1">
                <a:effectLst/>
              </a:rPr>
              <a:t>Isera</a:t>
            </a:r>
            <a:r>
              <a:rPr lang="en-GB" sz="2000" b="0" i="0" dirty="0">
                <a:effectLst/>
              </a:rPr>
              <a:t> &amp; </a:t>
            </a:r>
            <a:r>
              <a:rPr lang="en-GB" sz="2000" b="0" i="0" dirty="0" err="1">
                <a:effectLst/>
              </a:rPr>
              <a:t>Scaldis</a:t>
            </a:r>
            <a:r>
              <a:rPr lang="en-GB" sz="2000" b="0" i="0" dirty="0">
                <a:effectLst/>
              </a:rPr>
              <a:t> Sugar SA (</a:t>
            </a:r>
            <a:r>
              <a:rPr lang="en-GB" sz="2000" b="0" i="0" dirty="0" err="1">
                <a:effectLst/>
              </a:rPr>
              <a:t>Iscal</a:t>
            </a:r>
            <a:r>
              <a:rPr lang="en-GB" sz="2000" b="0" i="0" dirty="0">
                <a:effectLst/>
              </a:rPr>
              <a:t> Sugar), </a:t>
            </a:r>
            <a:r>
              <a:rPr lang="en-GB" sz="2000" b="0" i="0" dirty="0" err="1">
                <a:effectLst/>
              </a:rPr>
              <a:t>Raffinerie</a:t>
            </a:r>
            <a:r>
              <a:rPr lang="en-GB" sz="2000" b="0" i="0" dirty="0">
                <a:effectLst/>
              </a:rPr>
              <a:t> </a:t>
            </a:r>
            <a:r>
              <a:rPr lang="en-GB" sz="2000" b="0" i="0" dirty="0" err="1">
                <a:effectLst/>
              </a:rPr>
              <a:t>Tirlemontoise</a:t>
            </a:r>
            <a:r>
              <a:rPr lang="en-GB" sz="2000" b="0" i="0" dirty="0">
                <a:effectLst/>
              </a:rPr>
              <a:t> SA</a:t>
            </a:r>
          </a:p>
          <a:p>
            <a:pPr>
              <a:lnSpc>
                <a:spcPct val="90000"/>
              </a:lnSpc>
            </a:pPr>
            <a:r>
              <a:rPr lang="en-GB" sz="2000" b="0" i="0" dirty="0">
                <a:effectLst/>
              </a:rPr>
              <a:t>Operative part of the judgment: </a:t>
            </a:r>
            <a:r>
              <a:rPr lang="en-GB" sz="2000" b="1" i="0" dirty="0">
                <a:effectLst/>
              </a:rPr>
              <a:t>Article 53 of Regulation (EC) No 1107/2009 concerning the placing of plant protection products on the market and repealing Council Directives 79/117/EEC and 91/414/EEC must be interpreted as not permitting a Member State to authorise the placing on the market of plant protection products for seed treatment, or the placing on the market and use of seeds treated with those products, where the placing on the market and use of seeds treated with those products have been expressly prohibited by an implementing regulation</a:t>
            </a:r>
            <a:r>
              <a:rPr lang="en-GB" sz="2000" b="0" i="0" dirty="0">
                <a:effectLst/>
              </a:rPr>
              <a:t>.</a:t>
            </a:r>
          </a:p>
          <a:p>
            <a:pPr>
              <a:lnSpc>
                <a:spcPct val="90000"/>
              </a:lnSpc>
            </a:pPr>
            <a:endParaRPr lang="LID4096" sz="1300" dirty="0"/>
          </a:p>
        </p:txBody>
      </p:sp>
    </p:spTree>
    <p:extLst>
      <p:ext uri="{BB962C8B-B14F-4D97-AF65-F5344CB8AC3E}">
        <p14:creationId xmlns:p14="http://schemas.microsoft.com/office/powerpoint/2010/main" val="2177094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B3E57D-6185-7264-72B1-C94FB968DC94}"/>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pPr>
              <a:lnSpc>
                <a:spcPct val="90000"/>
              </a:lnSpc>
            </a:pPr>
            <a:r>
              <a:rPr lang="en-US" sz="2800" dirty="0"/>
              <a:t>New EFSA guidance for birds and mammals will make successful registration more difficult</a:t>
            </a:r>
          </a:p>
        </p:txBody>
      </p:sp>
      <p:sp>
        <p:nvSpPr>
          <p:cNvPr id="4" name="TextBox 3">
            <a:extLst>
              <a:ext uri="{FF2B5EF4-FFF2-40B4-BE49-F238E27FC236}">
                <a16:creationId xmlns:a16="http://schemas.microsoft.com/office/drawing/2014/main" id="{C8AE2C24-F102-0D8A-B2B1-70DF386787E2}"/>
              </a:ext>
            </a:extLst>
          </p:cNvPr>
          <p:cNvSpPr txBox="1"/>
          <p:nvPr/>
        </p:nvSpPr>
        <p:spPr bwMode="auto">
          <a:xfrm>
            <a:off x="609600" y="1613437"/>
            <a:ext cx="10972800" cy="4764410"/>
          </a:xfrm>
          <a:prstGeom prst="rect">
            <a:avLst/>
          </a:prstGeom>
          <a:noFill/>
          <a:ln>
            <a:noFill/>
          </a:ln>
        </p:spPr>
        <p:txBody>
          <a:bodyPr vert="horz" wrap="square" lIns="91440" tIns="45720" rIns="91440" bIns="45720" numCol="1" anchor="t" anchorCtr="0" compatLnSpc="1">
            <a:prstTxWarp prst="textNoShape">
              <a:avLst/>
            </a:prstTxWarp>
            <a:normAutofit/>
          </a:bodyPr>
          <a:lstStyle/>
          <a:p>
            <a:pPr marL="457200" indent="-457200" defTabSz="457200" fontAlgn="base">
              <a:lnSpc>
                <a:spcPct val="90000"/>
              </a:lnSpc>
              <a:spcBef>
                <a:spcPct val="20000"/>
              </a:spcBef>
              <a:spcAft>
                <a:spcPct val="0"/>
              </a:spcAft>
              <a:buFont typeface="Arial" panose="020B0604020202020204" pitchFamily="34" charset="0"/>
              <a:buChar char="•"/>
            </a:pPr>
            <a:r>
              <a:rPr lang="en-US" sz="2400" b="0" i="0" dirty="0">
                <a:solidFill>
                  <a:srgbClr val="F78C1E"/>
                </a:solidFill>
                <a:effectLst/>
              </a:rPr>
              <a:t>The EFSA published its new guidance for risk assessment for birds and mammals. The European Commission mandated EFSA to update the guidance document on risk assessment for birds and mammals to consider </a:t>
            </a:r>
          </a:p>
          <a:p>
            <a:pPr marL="400050" indent="-400050" defTabSz="457200" fontAlgn="base">
              <a:lnSpc>
                <a:spcPct val="90000"/>
              </a:lnSpc>
              <a:spcBef>
                <a:spcPct val="20000"/>
              </a:spcBef>
              <a:spcAft>
                <a:spcPct val="0"/>
              </a:spcAft>
              <a:buFont typeface="Arial" panose="020B0604020202020204" pitchFamily="34" charset="0"/>
              <a:buAutoNum type="romanLcParenBoth"/>
            </a:pPr>
            <a:r>
              <a:rPr lang="en-US" sz="2400" b="0" i="0" dirty="0">
                <a:solidFill>
                  <a:srgbClr val="F78C1E"/>
                </a:solidFill>
                <a:effectLst/>
              </a:rPr>
              <a:t>the new regulatory framework, </a:t>
            </a:r>
          </a:p>
          <a:p>
            <a:pPr marL="400050" indent="-400050" defTabSz="457200" fontAlgn="base">
              <a:lnSpc>
                <a:spcPct val="90000"/>
              </a:lnSpc>
              <a:spcBef>
                <a:spcPct val="20000"/>
              </a:spcBef>
              <a:spcAft>
                <a:spcPct val="0"/>
              </a:spcAft>
              <a:buFont typeface="Arial" panose="020B0604020202020204" pitchFamily="34" charset="0"/>
              <a:buAutoNum type="romanLcParenBoth"/>
            </a:pPr>
            <a:r>
              <a:rPr lang="en-US" sz="2400" b="0" i="0" dirty="0">
                <a:solidFill>
                  <a:srgbClr val="F78C1E"/>
                </a:solidFill>
                <a:effectLst/>
              </a:rPr>
              <a:t>any new scientific developments; </a:t>
            </a:r>
          </a:p>
          <a:p>
            <a:pPr marL="400050" indent="-400050" defTabSz="457200" fontAlgn="base">
              <a:lnSpc>
                <a:spcPct val="90000"/>
              </a:lnSpc>
              <a:spcBef>
                <a:spcPct val="20000"/>
              </a:spcBef>
              <a:spcAft>
                <a:spcPct val="0"/>
              </a:spcAft>
              <a:buFont typeface="Arial" panose="020B0604020202020204" pitchFamily="34" charset="0"/>
              <a:buAutoNum type="romanLcParenBoth"/>
            </a:pPr>
            <a:r>
              <a:rPr lang="en-US" sz="2400" b="0" i="0" dirty="0">
                <a:solidFill>
                  <a:srgbClr val="F78C1E"/>
                </a:solidFill>
                <a:effectLst/>
              </a:rPr>
              <a:t>feedback received by Member States and stakeholders on the existing guidance in view of clarifying and correcting it, where needed; </a:t>
            </a:r>
          </a:p>
          <a:p>
            <a:pPr marL="400050" indent="-400050" defTabSz="457200" fontAlgn="base">
              <a:lnSpc>
                <a:spcPct val="90000"/>
              </a:lnSpc>
              <a:spcBef>
                <a:spcPct val="20000"/>
              </a:spcBef>
              <a:spcAft>
                <a:spcPct val="0"/>
              </a:spcAft>
              <a:buFont typeface="Arial" panose="020B0604020202020204" pitchFamily="34" charset="0"/>
              <a:buAutoNum type="romanLcParenBoth"/>
            </a:pPr>
            <a:r>
              <a:rPr lang="en-US" sz="2400" b="0" i="0" dirty="0">
                <a:solidFill>
                  <a:srgbClr val="F78C1E"/>
                </a:solidFill>
                <a:effectLst/>
              </a:rPr>
              <a:t>possible </a:t>
            </a:r>
            <a:r>
              <a:rPr lang="en-US" sz="2400" b="0" i="0" dirty="0" err="1">
                <a:solidFill>
                  <a:srgbClr val="F78C1E"/>
                </a:solidFill>
                <a:effectLst/>
              </a:rPr>
              <a:t>harmonisation</a:t>
            </a:r>
            <a:r>
              <a:rPr lang="en-US" sz="2400" b="0" i="0" dirty="0">
                <a:solidFill>
                  <a:srgbClr val="F78C1E"/>
                </a:solidFill>
                <a:effectLst/>
              </a:rPr>
              <a:t> of higher tier methodologies and </a:t>
            </a:r>
          </a:p>
          <a:p>
            <a:pPr marL="400050" indent="-400050" defTabSz="457200" fontAlgn="base">
              <a:lnSpc>
                <a:spcPct val="90000"/>
              </a:lnSpc>
              <a:spcBef>
                <a:spcPct val="20000"/>
              </a:spcBef>
              <a:spcAft>
                <a:spcPct val="0"/>
              </a:spcAft>
              <a:buFont typeface="Arial" panose="020B0604020202020204" pitchFamily="34" charset="0"/>
              <a:buAutoNum type="romanLcParenBoth"/>
            </a:pPr>
            <a:r>
              <a:rPr lang="en-US" sz="2400" b="0" i="0" dirty="0">
                <a:solidFill>
                  <a:srgbClr val="F78C1E"/>
                </a:solidFill>
                <a:effectLst/>
              </a:rPr>
              <a:t>the development of a calculator tool. </a:t>
            </a:r>
          </a:p>
          <a:p>
            <a:pPr defTabSz="457200" fontAlgn="base">
              <a:lnSpc>
                <a:spcPct val="90000"/>
              </a:lnSpc>
              <a:spcBef>
                <a:spcPct val="20000"/>
              </a:spcBef>
              <a:spcAft>
                <a:spcPct val="0"/>
              </a:spcAft>
            </a:pPr>
            <a:endParaRPr lang="en-US" sz="24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US" sz="2400" b="1" i="0" dirty="0">
                <a:solidFill>
                  <a:srgbClr val="F78C1E"/>
                </a:solidFill>
                <a:effectLst/>
              </a:rPr>
              <a:t>The guidance is more detailed and requires more information on pesticides to perform risk assessment, making it more difficult to pass in all areas.</a:t>
            </a:r>
          </a:p>
        </p:txBody>
      </p:sp>
    </p:spTree>
    <p:extLst>
      <p:ext uri="{BB962C8B-B14F-4D97-AF65-F5344CB8AC3E}">
        <p14:creationId xmlns:p14="http://schemas.microsoft.com/office/powerpoint/2010/main" val="4151880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80008DA-F44F-498A-8336-90DBE8F02BED}"/>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sz="3200" dirty="0"/>
              <a:t>Draft nickel MLs</a:t>
            </a:r>
            <a:endParaRPr lang="LID4096" sz="3200" dirty="0"/>
          </a:p>
        </p:txBody>
      </p:sp>
      <p:sp>
        <p:nvSpPr>
          <p:cNvPr id="4" name="TextBox 3">
            <a:extLst>
              <a:ext uri="{FF2B5EF4-FFF2-40B4-BE49-F238E27FC236}">
                <a16:creationId xmlns:a16="http://schemas.microsoft.com/office/drawing/2014/main" id="{F87FAB36-BF25-ACBE-DFAD-607B569BD609}"/>
              </a:ext>
            </a:extLst>
          </p:cNvPr>
          <p:cNvSpPr txBox="1"/>
          <p:nvPr/>
        </p:nvSpPr>
        <p:spPr bwMode="auto">
          <a:xfrm>
            <a:off x="547396" y="1501470"/>
            <a:ext cx="10972800" cy="4764410"/>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1300" dirty="0">
                <a:solidFill>
                  <a:srgbClr val="F78C1E"/>
                </a:solidFill>
              </a:rPr>
              <a:t>New m</a:t>
            </a:r>
            <a:r>
              <a:rPr lang="en-GB" sz="1300" b="0" i="0" dirty="0">
                <a:solidFill>
                  <a:srgbClr val="F78C1E"/>
                </a:solidFill>
                <a:effectLst/>
              </a:rPr>
              <a:t>aximum levels for nickel in food should be set, to ensure a high level of human health protection. Taking into account that certain foodstuffs covered by this Regulation have a long shelf life, foodstuffs that were lawfully placed on the market before the date of application of this Regulation should be allowed to remain on the market. FRUCOM wrote a position paper based on members comments on this topic regarding the levels for </a:t>
            </a:r>
            <a:r>
              <a:rPr lang="en-GB" sz="1300" b="0" i="0" dirty="0" err="1">
                <a:solidFill>
                  <a:srgbClr val="F78C1E"/>
                </a:solidFill>
                <a:effectLst/>
              </a:rPr>
              <a:t>pinenuts</a:t>
            </a:r>
            <a:r>
              <a:rPr lang="en-GB" sz="1300" b="0" i="0" dirty="0">
                <a:solidFill>
                  <a:srgbClr val="F78C1E"/>
                </a:solidFill>
                <a:effectLst/>
              </a:rPr>
              <a:t>.</a:t>
            </a:r>
          </a:p>
          <a:p>
            <a:pPr defTabSz="457200" fontAlgn="base">
              <a:lnSpc>
                <a:spcPct val="90000"/>
              </a:lnSpc>
              <a:spcBef>
                <a:spcPct val="20000"/>
              </a:spcBef>
              <a:spcAft>
                <a:spcPct val="0"/>
              </a:spcAft>
              <a:buFont typeface="Arial" panose="020B0604020202020204" pitchFamily="34" charset="0"/>
            </a:pPr>
            <a:endParaRPr lang="en-GB" sz="13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1" i="0" u="sng" dirty="0">
                <a:solidFill>
                  <a:srgbClr val="F78C1E"/>
                </a:solidFill>
                <a:effectLst/>
              </a:rPr>
              <a:t>Draft Maximum levels (mg/kg):</a:t>
            </a:r>
          </a:p>
          <a:p>
            <a:pPr defTabSz="457200" fontAlgn="base">
              <a:lnSpc>
                <a:spcPct val="90000"/>
              </a:lnSpc>
              <a:spcBef>
                <a:spcPct val="20000"/>
              </a:spcBef>
              <a:spcAft>
                <a:spcPct val="0"/>
              </a:spcAft>
              <a:buFont typeface="Arial" panose="020B0604020202020204" pitchFamily="34" charset="0"/>
            </a:pPr>
            <a:endParaRPr lang="en-GB" sz="1300" b="0" i="0" u="sng"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1" i="0" dirty="0">
                <a:solidFill>
                  <a:srgbClr val="F78C1E"/>
                </a:solidFill>
                <a:effectLst/>
              </a:rPr>
              <a:t>Tree nuts </a:t>
            </a:r>
            <a:r>
              <a:rPr lang="en-GB" sz="1300" b="0" i="0" dirty="0">
                <a:solidFill>
                  <a:srgbClr val="F78C1E"/>
                </a:solidFill>
                <a:effectLst/>
              </a:rPr>
              <a:t>(The maximum level applies to the edible part. The maximum levels do not apply to tree nuts for crushing and oil refining, provided that the remaining pressed tree nuts are not placed on the market as food. In case the remaining pressed tree nuts are placed on the market as food, the maximum levels apply) 3.5</a:t>
            </a:r>
          </a:p>
          <a:p>
            <a:pPr defTabSz="457200" fontAlgn="base">
              <a:lnSpc>
                <a:spcPct val="90000"/>
              </a:lnSpc>
              <a:spcBef>
                <a:spcPct val="20000"/>
              </a:spcBef>
              <a:spcAft>
                <a:spcPct val="0"/>
              </a:spcAft>
              <a:buFont typeface="Arial" panose="020B0604020202020204" pitchFamily="34" charset="0"/>
            </a:pPr>
            <a:endParaRPr lang="en-GB" sz="13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1" i="0" dirty="0">
                <a:solidFill>
                  <a:srgbClr val="F78C1E"/>
                </a:solidFill>
                <a:effectLst/>
              </a:rPr>
              <a:t>Chestnuts, walnuts, </a:t>
            </a:r>
            <a:r>
              <a:rPr lang="en-GB" sz="1300" b="1" i="0" dirty="0" err="1">
                <a:solidFill>
                  <a:srgbClr val="F78C1E"/>
                </a:solidFill>
                <a:effectLst/>
              </a:rPr>
              <a:t>Brasil</a:t>
            </a:r>
            <a:r>
              <a:rPr lang="en-GB" sz="1300" b="1" i="0" dirty="0">
                <a:solidFill>
                  <a:srgbClr val="F78C1E"/>
                </a:solidFill>
                <a:effectLst/>
              </a:rPr>
              <a:t> nuts and cashew nuts 10.0 </a:t>
            </a:r>
            <a:r>
              <a:rPr lang="en-GB" sz="1300" b="0" i="0" dirty="0">
                <a:solidFill>
                  <a:srgbClr val="F78C1E"/>
                </a:solidFill>
                <a:effectLst/>
              </a:rPr>
              <a:t>(The maximum level applies to the edible part. The maximum levels do not apply to tree nuts for crushing and oil refining, provided that the remaining pressed tree nuts are not placed on the market as food. In case the remaining pressed tree nuts are placed on the market as food, the maximum levels apply)</a:t>
            </a:r>
          </a:p>
          <a:p>
            <a:pPr defTabSz="457200" fontAlgn="base">
              <a:lnSpc>
                <a:spcPct val="90000"/>
              </a:lnSpc>
              <a:spcBef>
                <a:spcPct val="20000"/>
              </a:spcBef>
              <a:spcAft>
                <a:spcPct val="0"/>
              </a:spcAft>
              <a:buFont typeface="Arial" panose="020B0604020202020204" pitchFamily="34" charset="0"/>
            </a:pPr>
            <a:endParaRPr lang="en-GB" sz="13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1" i="0" dirty="0">
                <a:solidFill>
                  <a:srgbClr val="F78C1E"/>
                </a:solidFill>
                <a:effectLst/>
              </a:rPr>
              <a:t>Sunflower seeds 9.0 </a:t>
            </a:r>
            <a:r>
              <a:rPr lang="en-GB" sz="1300" b="0" i="0" dirty="0">
                <a:solidFill>
                  <a:srgbClr val="F78C1E"/>
                </a:solidFill>
                <a:effectLst/>
              </a:rPr>
              <a:t>(The maximum levels do not apply to oilseeds for crushing and oil refining, provided that the remaining pressed oilseeds are not placed on the market as food. In case the remaining pressed oilseeds are placed on the market as food, the maximum levels apply)</a:t>
            </a:r>
          </a:p>
          <a:p>
            <a:pPr defTabSz="457200" fontAlgn="base">
              <a:lnSpc>
                <a:spcPct val="90000"/>
              </a:lnSpc>
              <a:spcBef>
                <a:spcPct val="20000"/>
              </a:spcBef>
              <a:spcAft>
                <a:spcPct val="0"/>
              </a:spcAft>
              <a:buFont typeface="Arial" panose="020B0604020202020204" pitchFamily="34" charset="0"/>
            </a:pPr>
            <a:endParaRPr lang="en-GB" sz="13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1" i="0" dirty="0">
                <a:solidFill>
                  <a:srgbClr val="F78C1E"/>
                </a:solidFill>
                <a:effectLst/>
              </a:rPr>
              <a:t>Peanuts 12.0 </a:t>
            </a:r>
            <a:r>
              <a:rPr lang="en-GB" sz="1300" b="0" i="0" dirty="0">
                <a:solidFill>
                  <a:srgbClr val="F78C1E"/>
                </a:solidFill>
                <a:effectLst/>
              </a:rPr>
              <a:t>(The maximum levels do not apply to oilseeds for crushing and oil refining, provided that the remaining pressed oilseeds are not placed on the market as food. In case the remaining pressed oilseeds are placed on the market as food, the maximum levels apply).</a:t>
            </a:r>
          </a:p>
          <a:p>
            <a:pPr defTabSz="457200" fontAlgn="base">
              <a:lnSpc>
                <a:spcPct val="90000"/>
              </a:lnSpc>
              <a:spcBef>
                <a:spcPct val="20000"/>
              </a:spcBef>
              <a:spcAft>
                <a:spcPct val="0"/>
              </a:spcAft>
              <a:buFont typeface="Arial" panose="020B0604020202020204" pitchFamily="34" charset="0"/>
            </a:pPr>
            <a:endParaRPr lang="en-GB" sz="1300" b="0" i="0" dirty="0">
              <a:solidFill>
                <a:srgbClr val="F78C1E"/>
              </a:solidFill>
              <a:effectLst/>
            </a:endParaRPr>
          </a:p>
        </p:txBody>
      </p:sp>
    </p:spTree>
    <p:extLst>
      <p:ext uri="{BB962C8B-B14F-4D97-AF65-F5344CB8AC3E}">
        <p14:creationId xmlns:p14="http://schemas.microsoft.com/office/powerpoint/2010/main" val="2660058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77779CE0-5032-7283-0A20-4FEF21B08442}"/>
              </a:ext>
            </a:extLst>
          </p:cNvPr>
          <p:cNvSpPr>
            <a:spLocks noGrp="1"/>
          </p:cNvSpPr>
          <p:nvPr>
            <p:ph type="title"/>
          </p:nvPr>
        </p:nvSpPr>
        <p:spPr/>
        <p:txBody>
          <a:bodyPr wrap="square" anchor="ctr">
            <a:normAutofit/>
          </a:bodyPr>
          <a:lstStyle/>
          <a:p>
            <a:r>
              <a:rPr lang="it-IT" altLang="fr-FR" dirty="0"/>
              <a:t>Mineral oil</a:t>
            </a:r>
          </a:p>
        </p:txBody>
      </p:sp>
      <p:sp>
        <p:nvSpPr>
          <p:cNvPr id="3" name="Segnaposto contenuto 2">
            <a:extLst>
              <a:ext uri="{FF2B5EF4-FFF2-40B4-BE49-F238E27FC236}">
                <a16:creationId xmlns:a16="http://schemas.microsoft.com/office/drawing/2014/main" id="{9BDDDE5D-8733-8E2A-9BDB-847288728933}"/>
              </a:ext>
            </a:extLst>
          </p:cNvPr>
          <p:cNvSpPr>
            <a:spLocks noGrp="1"/>
          </p:cNvSpPr>
          <p:nvPr>
            <p:ph sz="half" idx="1"/>
          </p:nvPr>
        </p:nvSpPr>
        <p:spPr>
          <a:xfrm>
            <a:off x="609600" y="1432250"/>
            <a:ext cx="10665542" cy="4762106"/>
          </a:xfrm>
        </p:spPr>
        <p:txBody>
          <a:bodyPr wrap="square" anchor="t">
            <a:noAutofit/>
          </a:bodyPr>
          <a:lstStyle/>
          <a:p>
            <a:pPr>
              <a:lnSpc>
                <a:spcPct val="90000"/>
              </a:lnSpc>
              <a:defRPr/>
            </a:pPr>
            <a:r>
              <a:rPr lang="en-GB" sz="1900" dirty="0"/>
              <a:t>Mineral oil hydrocarbons (MOH) are hydrocarbons mainly derived from crude mineral oil that can enter food from multiple intended and unintended sources. Due to the complexity and variable composition of MOH, their complete chemical characterization is not possible.</a:t>
            </a:r>
          </a:p>
          <a:p>
            <a:pPr>
              <a:lnSpc>
                <a:spcPct val="90000"/>
              </a:lnSpc>
              <a:defRPr/>
            </a:pPr>
            <a:r>
              <a:rPr lang="en-GB" sz="1900" dirty="0"/>
              <a:t>A complex mixture of hydrocarbons, which originate from crude mineral oils or which are produced from coal, natural gas or biomass through Fischer-</a:t>
            </a:r>
            <a:r>
              <a:rPr lang="en-GB" sz="1900" dirty="0" err="1"/>
              <a:t>Tropsch</a:t>
            </a:r>
            <a:r>
              <a:rPr lang="en-GB" sz="1900" dirty="0"/>
              <a:t> synthesis. </a:t>
            </a:r>
          </a:p>
          <a:p>
            <a:pPr>
              <a:lnSpc>
                <a:spcPct val="90000"/>
              </a:lnSpc>
              <a:defRPr/>
            </a:pPr>
            <a:r>
              <a:rPr lang="en-GB" sz="1900" dirty="0"/>
              <a:t>MOH are divided into two main types - MOSH (saturated hydrocarbons) and MOAH (aromatic hydrocarbons)</a:t>
            </a:r>
          </a:p>
          <a:p>
            <a:pPr>
              <a:lnSpc>
                <a:spcPct val="90000"/>
              </a:lnSpc>
              <a:defRPr/>
            </a:pPr>
            <a:r>
              <a:rPr lang="en-GB" sz="1900" dirty="0"/>
              <a:t>MOH does not include hydrocarbons: </a:t>
            </a:r>
          </a:p>
          <a:p>
            <a:pPr marL="0" indent="0">
              <a:lnSpc>
                <a:spcPct val="90000"/>
              </a:lnSpc>
              <a:buNone/>
              <a:defRPr/>
            </a:pPr>
            <a:r>
              <a:rPr lang="en-GB" sz="1900" dirty="0"/>
              <a:t>	- naturally occurring in food</a:t>
            </a:r>
          </a:p>
          <a:p>
            <a:pPr marL="0" indent="0">
              <a:lnSpc>
                <a:spcPct val="90000"/>
              </a:lnSpc>
              <a:buNone/>
              <a:defRPr/>
            </a:pPr>
            <a:r>
              <a:rPr lang="en-GB" sz="1900" dirty="0"/>
              <a:t> 	- POH (polyolefin oligomeric hydrocarbons) or synthetic </a:t>
            </a:r>
            <a:r>
              <a:rPr lang="en-GB" sz="1900" dirty="0" err="1"/>
              <a:t>isoparaffins</a:t>
            </a:r>
            <a:r>
              <a:rPr lang="en-GB" sz="1900" dirty="0"/>
              <a:t> </a:t>
            </a:r>
          </a:p>
          <a:p>
            <a:pPr marL="0" indent="0">
              <a:lnSpc>
                <a:spcPct val="90000"/>
              </a:lnSpc>
              <a:buNone/>
              <a:defRPr/>
            </a:pPr>
            <a:endParaRPr lang="en-GB" sz="1900" dirty="0"/>
          </a:p>
          <a:p>
            <a:pPr>
              <a:lnSpc>
                <a:spcPct val="90000"/>
              </a:lnSpc>
              <a:defRPr/>
            </a:pPr>
            <a:r>
              <a:rPr lang="en-GB" sz="1900" dirty="0"/>
              <a:t>Monitoring of raw materials on MOSH/ MOAH is common practice already for years.</a:t>
            </a:r>
          </a:p>
        </p:txBody>
      </p:sp>
      <p:sp>
        <p:nvSpPr>
          <p:cNvPr id="18436" name="Segnaposto numero diapositiva 3" hidden="1">
            <a:extLst>
              <a:ext uri="{FF2B5EF4-FFF2-40B4-BE49-F238E27FC236}">
                <a16:creationId xmlns:a16="http://schemas.microsoft.com/office/drawing/2014/main" id="{55B9284F-C87A-0DED-AC9E-B0E21D7AF1F9}"/>
              </a:ext>
            </a:extLst>
          </p:cNvPr>
          <p:cNvSpPr>
            <a:spLocks noGrp="1" noChangeArrowheads="1"/>
          </p:cNvSpPr>
          <p:nvPr>
            <p:ph type="sldNum" sz="quarter" idx="12"/>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rgbClr val="770529"/>
                </a:solidFill>
                <a:latin typeface="Calibri" panose="020F0502020204030204" pitchFamily="34" charset="0"/>
              </a:defRPr>
            </a:lvl1pPr>
            <a:lvl2pPr marL="742950" indent="-28575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2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9pPr>
          </a:lstStyle>
          <a:p>
            <a:pPr>
              <a:spcBef>
                <a:spcPct val="0"/>
              </a:spcBef>
              <a:spcAft>
                <a:spcPts val="600"/>
              </a:spcAft>
              <a:buFontTx/>
              <a:buNone/>
            </a:pPr>
            <a:fld id="{4047050F-279E-4B5B-AD9C-38D8A5C0DFE6}" type="slidenum">
              <a:rPr lang="fr-FR" altLang="fr-FR" sz="800">
                <a:solidFill>
                  <a:schemeClr val="tx1"/>
                </a:solidFill>
              </a:rPr>
              <a:pPr>
                <a:spcBef>
                  <a:spcPct val="0"/>
                </a:spcBef>
                <a:spcAft>
                  <a:spcPts val="600"/>
                </a:spcAft>
                <a:buFontTx/>
                <a:buNone/>
              </a:pPr>
              <a:t>13</a:t>
            </a:fld>
            <a:endParaRPr lang="fr-FR" altLang="fr-FR" sz="80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77779CE0-5032-7283-0A20-4FEF21B08442}"/>
              </a:ext>
            </a:extLst>
          </p:cNvPr>
          <p:cNvSpPr>
            <a:spLocks noGrp="1"/>
          </p:cNvSpPr>
          <p:nvPr>
            <p:ph type="title"/>
          </p:nvPr>
        </p:nvSpPr>
        <p:spPr/>
        <p:txBody>
          <a:bodyPr wrap="square" anchor="ctr">
            <a:normAutofit/>
          </a:bodyPr>
          <a:lstStyle/>
          <a:p>
            <a:r>
              <a:rPr lang="fr-BE" altLang="LID4096" dirty="0"/>
              <a:t>Entry of </a:t>
            </a:r>
            <a:r>
              <a:rPr lang="fr-BE" altLang="LID4096" dirty="0" err="1"/>
              <a:t>mineral</a:t>
            </a:r>
            <a:r>
              <a:rPr lang="fr-BE" altLang="LID4096" dirty="0"/>
              <a:t> </a:t>
            </a:r>
            <a:r>
              <a:rPr lang="fr-BE" altLang="LID4096" dirty="0" err="1"/>
              <a:t>oil</a:t>
            </a:r>
            <a:r>
              <a:rPr lang="fr-BE" altLang="LID4096" dirty="0"/>
              <a:t> to </a:t>
            </a:r>
            <a:r>
              <a:rPr lang="fr-BE" altLang="LID4096" dirty="0" err="1"/>
              <a:t>dried</a:t>
            </a:r>
            <a:r>
              <a:rPr lang="fr-BE" altLang="LID4096" dirty="0"/>
              <a:t> fruits and </a:t>
            </a:r>
            <a:r>
              <a:rPr lang="fr-BE" altLang="LID4096" dirty="0" err="1"/>
              <a:t>nuts</a:t>
            </a:r>
            <a:endParaRPr lang="it-IT" altLang="fr-FR" dirty="0"/>
          </a:p>
        </p:txBody>
      </p:sp>
      <p:sp>
        <p:nvSpPr>
          <p:cNvPr id="3" name="Segnaposto contenuto 2">
            <a:extLst>
              <a:ext uri="{FF2B5EF4-FFF2-40B4-BE49-F238E27FC236}">
                <a16:creationId xmlns:a16="http://schemas.microsoft.com/office/drawing/2014/main" id="{9BDDDE5D-8733-8E2A-9BDB-847288728933}"/>
              </a:ext>
            </a:extLst>
          </p:cNvPr>
          <p:cNvSpPr>
            <a:spLocks noGrp="1"/>
          </p:cNvSpPr>
          <p:nvPr>
            <p:ph sz="half" idx="1"/>
          </p:nvPr>
        </p:nvSpPr>
        <p:spPr>
          <a:xfrm>
            <a:off x="609600" y="1600201"/>
            <a:ext cx="10665542" cy="4762106"/>
          </a:xfrm>
        </p:spPr>
        <p:txBody>
          <a:bodyPr wrap="square" anchor="t">
            <a:normAutofit fontScale="92500" lnSpcReduction="20000"/>
          </a:bodyPr>
          <a:lstStyle/>
          <a:p>
            <a:pPr marL="0" indent="0">
              <a:lnSpc>
                <a:spcPct val="90000"/>
              </a:lnSpc>
              <a:buNone/>
              <a:defRPr/>
            </a:pPr>
            <a:r>
              <a:rPr lang="en-GB" sz="1800" b="1" dirty="0"/>
              <a:t>Jute and sisal sacks </a:t>
            </a:r>
          </a:p>
          <a:p>
            <a:pPr>
              <a:lnSpc>
                <a:spcPct val="90000"/>
              </a:lnSpc>
              <a:defRPr/>
            </a:pPr>
            <a:r>
              <a:rPr lang="en-GB" sz="1800" dirty="0"/>
              <a:t>For manufacturing sacks (typically of around 1-1.5 kg weight for around 50 kg of content), jute and sisal fibres may be batched with about 7 % mineral oil to improve their spinning properties (</a:t>
            </a:r>
            <a:r>
              <a:rPr lang="en-GB" sz="1800" dirty="0" err="1"/>
              <a:t>Grob</a:t>
            </a:r>
            <a:r>
              <a:rPr lang="en-GB" sz="1800" dirty="0"/>
              <a:t> et 150 al., 1991). The volatile part of this oil (up to about n-C28, depending on temperature during storage) is transferred to the packed foods, primarily hazelnuts, cocoa beans, coconut meat, coffee, rice from Asia and oil seeds, typically at 10-100 mg/kg (</a:t>
            </a:r>
            <a:r>
              <a:rPr lang="en-GB" sz="1800" dirty="0" err="1"/>
              <a:t>Grob</a:t>
            </a:r>
            <a:r>
              <a:rPr lang="en-GB" sz="1800" dirty="0"/>
              <a:t> et al., 1991, 1992, 1993; </a:t>
            </a:r>
            <a:r>
              <a:rPr lang="en-GB" sz="1800" dirty="0" err="1"/>
              <a:t>Moret</a:t>
            </a:r>
            <a:r>
              <a:rPr lang="en-GB" sz="1800" dirty="0"/>
              <a:t> et al., 1997). 153 </a:t>
            </a:r>
            <a:r>
              <a:rPr lang="en-GB" sz="1800" dirty="0" err="1"/>
              <a:t>Bonvehi</a:t>
            </a:r>
            <a:r>
              <a:rPr lang="en-GB" sz="1800" dirty="0"/>
              <a:t> and Coll (2014) reported data on MOSH in cocoa butter from 2000 and 2001 with an average of 42 mg/kg if transported in jute bags. </a:t>
            </a:r>
          </a:p>
          <a:p>
            <a:pPr marL="0" indent="0">
              <a:lnSpc>
                <a:spcPct val="90000"/>
              </a:lnSpc>
              <a:buNone/>
              <a:defRPr/>
            </a:pPr>
            <a:r>
              <a:rPr lang="en-GB" sz="1800" b="1" dirty="0"/>
              <a:t>Machine oils</a:t>
            </a:r>
          </a:p>
          <a:p>
            <a:pPr>
              <a:lnSpc>
                <a:spcPct val="90000"/>
              </a:lnSpc>
              <a:defRPr/>
            </a:pPr>
            <a:r>
              <a:rPr lang="en-GB" sz="1800" dirty="0"/>
              <a:t>Harvesters were shown to contaminate sunflower seeds with diesel oil at up to 3 mg/kg and with lubricating oil at up to 5 mg/kg (</a:t>
            </a:r>
            <a:r>
              <a:rPr lang="en-GB" sz="1800" dirty="0" err="1"/>
              <a:t>Grundböck</a:t>
            </a:r>
            <a:r>
              <a:rPr lang="en-GB" sz="1800" dirty="0"/>
              <a:t> et al., 2010). These MOH largely end up in the extracted oil with reconcentration resulting in about a doubling of the concentration. It is assumed that this occurs not only in human foods, but also feeds. At the collection station receiving the sunflower seeds from the farmers, one sample was further contaminated during drying with about 40 mg fuel or diesel oil/kg, another with 23 mg/kg (related to the extracted oil). Heating occurred indirectly (</a:t>
            </a:r>
            <a:r>
              <a:rPr lang="en-GB" sz="1800" dirty="0" err="1"/>
              <a:t>Grundböck</a:t>
            </a:r>
            <a:r>
              <a:rPr lang="en-GB" sz="1800" dirty="0"/>
              <a:t> et al., 2010). The source of the contamination is unclear, but likely from exhaust sucked into the dryer from a tractor. Oil mills use mineral oils for various purposes, the main applications probably being cleaning and maintenance of machinery. Levels of MOH in edible oils produced in large quantities were in the of 10-30 mg/kg (</a:t>
            </a:r>
            <a:r>
              <a:rPr lang="en-GB" sz="1800" dirty="0" err="1"/>
              <a:t>Fiselier</a:t>
            </a:r>
            <a:r>
              <a:rPr lang="en-GB" sz="1800" dirty="0"/>
              <a:t> and </a:t>
            </a:r>
            <a:r>
              <a:rPr lang="en-GB" sz="1800" dirty="0" err="1"/>
              <a:t>Grob</a:t>
            </a:r>
            <a:r>
              <a:rPr lang="en-GB" sz="1800" dirty="0"/>
              <a:t>, 2009), the environmental contribution being part of it. In speciality oils, produced in smaller amounts, such as cold pressed oils or oils from special seeds, concentrations were frequently in the range of 100-1,000 mg/kg, maxima reaching about 3,000 mg/kg (</a:t>
            </a:r>
            <a:r>
              <a:rPr lang="en-GB" sz="1800" dirty="0" err="1"/>
              <a:t>Grob</a:t>
            </a:r>
            <a:r>
              <a:rPr lang="en-GB" sz="1800" dirty="0"/>
              <a:t> et al., 1994, Wagner et al. 2001b; </a:t>
            </a:r>
            <a:r>
              <a:rPr lang="en-GB" sz="1800" dirty="0" err="1"/>
              <a:t>Moret</a:t>
            </a:r>
            <a:r>
              <a:rPr lang="en-GB" sz="1800" dirty="0"/>
              <a:t> et al., 2003). Producers indicated that they used white mineral oils. The molecular mass distribution was centred at n-C24 – n-C30.</a:t>
            </a:r>
          </a:p>
          <a:p>
            <a:pPr marL="0" indent="0">
              <a:lnSpc>
                <a:spcPct val="90000"/>
              </a:lnSpc>
              <a:buNone/>
              <a:defRPr/>
            </a:pPr>
            <a:r>
              <a:rPr lang="en-GB" sz="1800" b="1" dirty="0"/>
              <a:t>Milling of hazel nuts: </a:t>
            </a:r>
            <a:r>
              <a:rPr lang="en-GB" sz="1800" dirty="0"/>
              <a:t>mineral oil is used for machinery maintenance (unpublished data, </a:t>
            </a:r>
            <a:r>
              <a:rPr lang="en-GB" sz="1800" dirty="0" err="1"/>
              <a:t>Kantonales</a:t>
            </a:r>
            <a:r>
              <a:rPr lang="en-GB" sz="1800" dirty="0"/>
              <a:t> </a:t>
            </a:r>
            <a:r>
              <a:rPr lang="en-GB" sz="1800" dirty="0" err="1"/>
              <a:t>Labor</a:t>
            </a:r>
            <a:r>
              <a:rPr lang="en-GB" sz="1800" dirty="0"/>
              <a:t> Zurich).</a:t>
            </a:r>
          </a:p>
          <a:p>
            <a:pPr>
              <a:lnSpc>
                <a:spcPct val="90000"/>
              </a:lnSpc>
              <a:defRPr/>
            </a:pPr>
            <a:endParaRPr lang="en-GB" sz="1500" dirty="0"/>
          </a:p>
        </p:txBody>
      </p:sp>
      <p:sp>
        <p:nvSpPr>
          <p:cNvPr id="18436" name="Segnaposto numero diapositiva 3" hidden="1">
            <a:extLst>
              <a:ext uri="{FF2B5EF4-FFF2-40B4-BE49-F238E27FC236}">
                <a16:creationId xmlns:a16="http://schemas.microsoft.com/office/drawing/2014/main" id="{55B9284F-C87A-0DED-AC9E-B0E21D7AF1F9}"/>
              </a:ext>
            </a:extLst>
          </p:cNvPr>
          <p:cNvSpPr>
            <a:spLocks noGrp="1" noChangeArrowheads="1"/>
          </p:cNvSpPr>
          <p:nvPr>
            <p:ph type="sldNum" sz="quarter" idx="12"/>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rgbClr val="770529"/>
                </a:solidFill>
                <a:latin typeface="Calibri" panose="020F0502020204030204" pitchFamily="34" charset="0"/>
              </a:defRPr>
            </a:lvl1pPr>
            <a:lvl2pPr marL="742950" indent="-28575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2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9pPr>
          </a:lstStyle>
          <a:p>
            <a:pPr>
              <a:spcBef>
                <a:spcPct val="0"/>
              </a:spcBef>
              <a:spcAft>
                <a:spcPts val="600"/>
              </a:spcAft>
              <a:buFontTx/>
              <a:buNone/>
            </a:pPr>
            <a:fld id="{4047050F-279E-4B5B-AD9C-38D8A5C0DFE6}" type="slidenum">
              <a:rPr lang="fr-FR" altLang="fr-FR" sz="800">
                <a:solidFill>
                  <a:schemeClr val="tx1"/>
                </a:solidFill>
              </a:rPr>
              <a:pPr>
                <a:spcBef>
                  <a:spcPct val="0"/>
                </a:spcBef>
                <a:spcAft>
                  <a:spcPts val="600"/>
                </a:spcAft>
                <a:buFontTx/>
                <a:buNone/>
              </a:pPr>
              <a:t>14</a:t>
            </a:fld>
            <a:endParaRPr lang="fr-FR" altLang="fr-FR" sz="800">
              <a:solidFill>
                <a:schemeClr val="tx1"/>
              </a:solidFill>
            </a:endParaRPr>
          </a:p>
        </p:txBody>
      </p:sp>
    </p:spTree>
    <p:extLst>
      <p:ext uri="{BB962C8B-B14F-4D97-AF65-F5344CB8AC3E}">
        <p14:creationId xmlns:p14="http://schemas.microsoft.com/office/powerpoint/2010/main" val="682295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35E9F400-FBFD-8DAB-6FA2-6CF4FDC0A822}"/>
              </a:ext>
            </a:extLst>
          </p:cNvPr>
          <p:cNvSpPr>
            <a:spLocks noGrp="1"/>
          </p:cNvSpPr>
          <p:nvPr>
            <p:ph type="title"/>
          </p:nvPr>
        </p:nvSpPr>
        <p:spPr/>
        <p:txBody>
          <a:bodyPr wrap="square" anchor="ctr">
            <a:normAutofit/>
          </a:bodyPr>
          <a:lstStyle/>
          <a:p>
            <a:r>
              <a:rPr lang="en-GB" altLang="fr-FR" dirty="0"/>
              <a:t>EFSA opinion on mineral oil</a:t>
            </a:r>
            <a:endParaRPr lang="LID4096" altLang="fr-FR" dirty="0"/>
          </a:p>
        </p:txBody>
      </p:sp>
      <p:sp>
        <p:nvSpPr>
          <p:cNvPr id="3" name="Content Placeholder 2">
            <a:extLst>
              <a:ext uri="{FF2B5EF4-FFF2-40B4-BE49-F238E27FC236}">
                <a16:creationId xmlns:a16="http://schemas.microsoft.com/office/drawing/2014/main" id="{159B2419-ED3D-3F4F-6CC4-B91D9498E598}"/>
              </a:ext>
            </a:extLst>
          </p:cNvPr>
          <p:cNvSpPr>
            <a:spLocks noGrp="1"/>
          </p:cNvSpPr>
          <p:nvPr>
            <p:ph sz="half" idx="1"/>
          </p:nvPr>
        </p:nvSpPr>
        <p:spPr>
          <a:xfrm>
            <a:off x="478972" y="1432250"/>
            <a:ext cx="10680290" cy="4762106"/>
          </a:xfrm>
        </p:spPr>
        <p:txBody>
          <a:bodyPr wrap="square" anchor="t">
            <a:noAutofit/>
          </a:bodyPr>
          <a:lstStyle/>
          <a:p>
            <a:pPr>
              <a:lnSpc>
                <a:spcPct val="90000"/>
              </a:lnSpc>
              <a:defRPr/>
            </a:pPr>
            <a:r>
              <a:rPr lang="en-GB" sz="1800" dirty="0"/>
              <a:t>A total of 80,632 (after cleaning 71,222 analytical results (7,840 samples)) analytical results on MOSH and MOAH in food samples were extracted from the EFSA Database (sampling years 2011-2021). </a:t>
            </a:r>
          </a:p>
          <a:p>
            <a:pPr>
              <a:lnSpc>
                <a:spcPct val="90000"/>
              </a:lnSpc>
              <a:defRPr/>
            </a:pPr>
            <a:r>
              <a:rPr lang="en-GB" sz="1800" dirty="0"/>
              <a:t>Data were provided by European countries (4,427 samples, 56.5%) and food associations (3,413 samples, 43.5%).</a:t>
            </a:r>
          </a:p>
          <a:p>
            <a:pPr>
              <a:lnSpc>
                <a:spcPct val="90000"/>
              </a:lnSpc>
              <a:defRPr/>
            </a:pPr>
            <a:r>
              <a:rPr lang="en-GB" sz="1800" dirty="0"/>
              <a:t>The main analytical methods reported for the measurement of MOAH and MOSH were on-line LC-GC FID (86%), GC-FID (13%), or GC-LRMS (0.09%). Most samples were </a:t>
            </a:r>
            <a:r>
              <a:rPr lang="en-GB" sz="1800" dirty="0" err="1"/>
              <a:t>analyzed</a:t>
            </a:r>
            <a:r>
              <a:rPr lang="en-GB" sz="1800" dirty="0"/>
              <a:t> for the MOSH and MOAH C-fractions specified by the JRC Guidance on MOH. Whenever possible, the results provided for ‘Total MOAH’ and ‘Total MOSH’ were used; otherwise, the total MOAH and total MOSH concentrations were derived by summing the individual C-fractions reported. </a:t>
            </a:r>
          </a:p>
          <a:p>
            <a:pPr>
              <a:lnSpc>
                <a:spcPct val="90000"/>
              </a:lnSpc>
              <a:defRPr/>
            </a:pPr>
            <a:endParaRPr lang="en-GB" sz="1800" dirty="0"/>
          </a:p>
          <a:p>
            <a:pPr marL="0" indent="0">
              <a:lnSpc>
                <a:spcPct val="90000"/>
              </a:lnSpc>
              <a:buNone/>
              <a:defRPr/>
            </a:pPr>
            <a:r>
              <a:rPr lang="en-US" sz="1800" dirty="0"/>
              <a:t>Number of samples:</a:t>
            </a:r>
          </a:p>
          <a:p>
            <a:pPr>
              <a:lnSpc>
                <a:spcPct val="90000"/>
              </a:lnSpc>
              <a:defRPr/>
            </a:pPr>
            <a:r>
              <a:rPr lang="en-US" sz="1800" dirty="0"/>
              <a:t>Legumes, nuts, oilseeds and spices MOAH: 193, MOSH: 211 </a:t>
            </a:r>
          </a:p>
          <a:p>
            <a:pPr>
              <a:lnSpc>
                <a:spcPct val="90000"/>
              </a:lnSpc>
              <a:defRPr/>
            </a:pPr>
            <a:r>
              <a:rPr lang="en-US" sz="1800" dirty="0"/>
              <a:t>Fruit and fruit products MOAH: 22, MOSH: 23</a:t>
            </a:r>
          </a:p>
          <a:p>
            <a:pPr marL="0" indent="0">
              <a:lnSpc>
                <a:spcPct val="90000"/>
              </a:lnSpc>
              <a:buNone/>
              <a:defRPr/>
            </a:pPr>
            <a:endParaRPr lang="en-US" sz="1800" dirty="0"/>
          </a:p>
          <a:p>
            <a:pPr>
              <a:lnSpc>
                <a:spcPct val="90000"/>
              </a:lnSpc>
              <a:defRPr/>
            </a:pPr>
            <a:r>
              <a:rPr lang="en-GB" sz="1800" dirty="0"/>
              <a:t>Across the different age classes, the food groups with the highest average contribution to the mean Lower bound dietary exposure to MOSH were ‘Grains and grain-based products’, ‘Milk and dairy products’ and  ‘Animal and vegetable fats and oils and primary derivatives thereof’.</a:t>
            </a:r>
          </a:p>
        </p:txBody>
      </p:sp>
      <p:sp>
        <p:nvSpPr>
          <p:cNvPr id="20484" name="Slide Number Placeholder 3" hidden="1">
            <a:extLst>
              <a:ext uri="{FF2B5EF4-FFF2-40B4-BE49-F238E27FC236}">
                <a16:creationId xmlns:a16="http://schemas.microsoft.com/office/drawing/2014/main" id="{578D6D59-B10A-4635-07A4-4FC86A2EC228}"/>
              </a:ext>
            </a:extLst>
          </p:cNvPr>
          <p:cNvSpPr>
            <a:spLocks noGrp="1" noChangeArrowheads="1"/>
          </p:cNvSpPr>
          <p:nvPr>
            <p:ph type="sldNum" sz="quarter" idx="12"/>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rgbClr val="770529"/>
                </a:solidFill>
                <a:latin typeface="Calibri" panose="020F0502020204030204" pitchFamily="34" charset="0"/>
              </a:defRPr>
            </a:lvl1pPr>
            <a:lvl2pPr marL="742950" indent="-28575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2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9pPr>
          </a:lstStyle>
          <a:p>
            <a:pPr>
              <a:spcBef>
                <a:spcPct val="0"/>
              </a:spcBef>
              <a:spcAft>
                <a:spcPts val="600"/>
              </a:spcAft>
              <a:buFontTx/>
              <a:buNone/>
            </a:pPr>
            <a:fld id="{AD6BE6BD-42EC-43DE-8C83-04E1C28D3514}" type="slidenum">
              <a:rPr lang="fr-FR" altLang="fr-FR" sz="800">
                <a:solidFill>
                  <a:schemeClr val="tx1"/>
                </a:solidFill>
              </a:rPr>
              <a:pPr>
                <a:spcBef>
                  <a:spcPct val="0"/>
                </a:spcBef>
                <a:spcAft>
                  <a:spcPts val="600"/>
                </a:spcAft>
                <a:buFontTx/>
                <a:buNone/>
              </a:pPr>
              <a:t>15</a:t>
            </a:fld>
            <a:endParaRPr lang="fr-FR" altLang="fr-FR" sz="80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33F6A7A0-4E54-F034-B228-C2DE748C6AD2}"/>
              </a:ext>
            </a:extLst>
          </p:cNvPr>
          <p:cNvSpPr>
            <a:spLocks noGrp="1"/>
          </p:cNvSpPr>
          <p:nvPr>
            <p:ph type="title"/>
          </p:nvPr>
        </p:nvSpPr>
        <p:spPr/>
        <p:txBody>
          <a:bodyPr wrap="square" anchor="ctr">
            <a:normAutofit/>
          </a:bodyPr>
          <a:lstStyle/>
          <a:p>
            <a:r>
              <a:rPr lang="en-GB" altLang="fr-FR" dirty="0"/>
              <a:t>EFSA opinion on mineral oil</a:t>
            </a:r>
            <a:endParaRPr lang="LID4096" altLang="fr-FR" dirty="0"/>
          </a:p>
        </p:txBody>
      </p:sp>
      <p:sp>
        <p:nvSpPr>
          <p:cNvPr id="22531" name="Content Placeholder 2">
            <a:extLst>
              <a:ext uri="{FF2B5EF4-FFF2-40B4-BE49-F238E27FC236}">
                <a16:creationId xmlns:a16="http://schemas.microsoft.com/office/drawing/2014/main" id="{9B529710-9995-F1A7-7CD3-136D6503866B}"/>
              </a:ext>
            </a:extLst>
          </p:cNvPr>
          <p:cNvSpPr>
            <a:spLocks noGrp="1"/>
          </p:cNvSpPr>
          <p:nvPr>
            <p:ph sz="half" idx="1"/>
          </p:nvPr>
        </p:nvSpPr>
        <p:spPr>
          <a:xfrm>
            <a:off x="609600" y="1600201"/>
            <a:ext cx="10591800" cy="4762106"/>
          </a:xfrm>
        </p:spPr>
        <p:txBody>
          <a:bodyPr wrap="square" anchor="t">
            <a:normAutofit/>
          </a:bodyPr>
          <a:lstStyle/>
          <a:p>
            <a:pPr>
              <a:lnSpc>
                <a:spcPct val="90000"/>
              </a:lnSpc>
            </a:pPr>
            <a:r>
              <a:rPr lang="en-GB" sz="1900" dirty="0"/>
              <a:t>EFSA </a:t>
            </a:r>
            <a:r>
              <a:rPr lang="en-US" sz="1900" b="0" i="0" dirty="0">
                <a:effectLst/>
              </a:rPr>
              <a:t>launched a public consultation on the draft scientific opinion on the update of the risk assessment of mineral oil hydrocarbons in food. This document presents a re-evaluation of the toxicity of mineral oil hydrocarbons, the assessment of dietary exposure of European citizens and, based on these, the assessment of the health risks to the EU population. </a:t>
            </a:r>
            <a:r>
              <a:rPr lang="en-GB" sz="1900" dirty="0"/>
              <a:t>EFSA scientific opinion published 15.03.2023, the consultation is open until 30.04.2023. </a:t>
            </a:r>
          </a:p>
          <a:p>
            <a:pPr>
              <a:lnSpc>
                <a:spcPct val="90000"/>
              </a:lnSpc>
            </a:pPr>
            <a:r>
              <a:rPr lang="en-GB" altLang="fr-FR" sz="1900" dirty="0"/>
              <a:t>Improvement of analytical methodology for better characterisation of MOSH and consistency in reporting are needed.</a:t>
            </a:r>
          </a:p>
          <a:p>
            <a:pPr>
              <a:lnSpc>
                <a:spcPct val="90000"/>
              </a:lnSpc>
            </a:pPr>
            <a:r>
              <a:rPr lang="en-GB" altLang="fr-FR" sz="1900" dirty="0"/>
              <a:t>Additional data on the formation, fate and toxicity of biotransformation products of MOSH; bioaccumulation of MOSH; possible effects of MOSH on lipoproteins; MOAH composition by aromatic ring number in food; genotoxicity and carcinogenic potency of 3- or more ring MOAH</a:t>
            </a:r>
          </a:p>
          <a:p>
            <a:pPr>
              <a:lnSpc>
                <a:spcPct val="90000"/>
              </a:lnSpc>
            </a:pPr>
            <a:r>
              <a:rPr lang="en-GB" altLang="fr-FR" sz="1900" dirty="0"/>
              <a:t>There is no genotoxicity associated with MOSH. The Panel confirmed the conclusion of the previous EFSA Opinion for lack of carcinogenicity of MOSH by oral exposure</a:t>
            </a:r>
          </a:p>
          <a:p>
            <a:pPr>
              <a:lnSpc>
                <a:spcPct val="90000"/>
              </a:lnSpc>
            </a:pPr>
            <a:r>
              <a:rPr lang="en-GB" altLang="fr-FR" sz="1900" dirty="0"/>
              <a:t>Minimal acute toxicity</a:t>
            </a:r>
          </a:p>
          <a:p>
            <a:pPr>
              <a:lnSpc>
                <a:spcPct val="90000"/>
              </a:lnSpc>
            </a:pPr>
            <a:endParaRPr lang="en-GB" altLang="fr-FR" sz="2000" dirty="0"/>
          </a:p>
        </p:txBody>
      </p:sp>
      <p:sp>
        <p:nvSpPr>
          <p:cNvPr id="22532" name="Slide Number Placeholder 3" hidden="1">
            <a:extLst>
              <a:ext uri="{FF2B5EF4-FFF2-40B4-BE49-F238E27FC236}">
                <a16:creationId xmlns:a16="http://schemas.microsoft.com/office/drawing/2014/main" id="{FDE02DE7-9454-588A-7814-3E8B9A14AD59}"/>
              </a:ext>
            </a:extLst>
          </p:cNvPr>
          <p:cNvSpPr>
            <a:spLocks noGrp="1" noChangeArrowheads="1"/>
          </p:cNvSpPr>
          <p:nvPr>
            <p:ph type="sldNum" sz="quarter" idx="12"/>
          </p:nvPr>
        </p:nvSpPr>
        <p:spPr bwMode="auto">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800">
                <a:solidFill>
                  <a:srgbClr val="770529"/>
                </a:solidFill>
                <a:latin typeface="Calibri" panose="020F0502020204030204" pitchFamily="34" charset="0"/>
              </a:defRPr>
            </a:lvl1pPr>
            <a:lvl2pPr marL="742950" indent="-28575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2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200">
                <a:solidFill>
                  <a:schemeClr val="tx1"/>
                </a:solidFill>
                <a:latin typeface="Calibri" panose="020F0502020204030204" pitchFamily="34" charset="0"/>
              </a:defRPr>
            </a:lvl9pPr>
          </a:lstStyle>
          <a:p>
            <a:pPr>
              <a:spcBef>
                <a:spcPct val="0"/>
              </a:spcBef>
              <a:spcAft>
                <a:spcPts val="600"/>
              </a:spcAft>
              <a:buFontTx/>
              <a:buNone/>
            </a:pPr>
            <a:fld id="{E1106E3D-B34E-46FD-BFDD-E57880486CF8}" type="slidenum">
              <a:rPr lang="fr-FR" altLang="fr-FR" sz="800">
                <a:solidFill>
                  <a:schemeClr val="tx1"/>
                </a:solidFill>
              </a:rPr>
              <a:pPr>
                <a:spcBef>
                  <a:spcPct val="0"/>
                </a:spcBef>
                <a:spcAft>
                  <a:spcPts val="600"/>
                </a:spcAft>
                <a:buFontTx/>
                <a:buNone/>
              </a:pPr>
              <a:t>16</a:t>
            </a:fld>
            <a:endParaRPr lang="fr-FR" altLang="fr-FR" sz="80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94C3719-8DA7-BB36-55FC-A651260F4E03}"/>
              </a:ext>
            </a:extLst>
          </p:cNvPr>
          <p:cNvSpPr>
            <a:spLocks noGrp="1"/>
          </p:cNvSpPr>
          <p:nvPr>
            <p:ph type="title"/>
          </p:nvPr>
        </p:nvSpPr>
        <p:spPr>
          <a:xfrm>
            <a:off x="674914" y="477870"/>
            <a:ext cx="10972800" cy="1143000"/>
          </a:xfrm>
        </p:spPr>
        <p:txBody>
          <a:bodyPr wrap="square" anchor="ctr">
            <a:normAutofit/>
          </a:bodyPr>
          <a:lstStyle/>
          <a:p>
            <a:pPr>
              <a:lnSpc>
                <a:spcPct val="90000"/>
              </a:lnSpc>
            </a:pPr>
            <a:r>
              <a:rPr lang="en-US" sz="3200" dirty="0"/>
              <a:t>Organics: </a:t>
            </a:r>
            <a:r>
              <a:rPr lang="en-GB" sz="3200" dirty="0"/>
              <a:t>recognition of control authorities/control bodies - the commission raises concerns</a:t>
            </a:r>
            <a:endParaRPr lang="en-US" sz="3200" dirty="0"/>
          </a:p>
        </p:txBody>
      </p:sp>
      <p:sp>
        <p:nvSpPr>
          <p:cNvPr id="3" name="Text Placeholder 2">
            <a:extLst>
              <a:ext uri="{FF2B5EF4-FFF2-40B4-BE49-F238E27FC236}">
                <a16:creationId xmlns:a16="http://schemas.microsoft.com/office/drawing/2014/main" id="{3C5873D0-5D9F-1486-5B61-D21A9701434C}"/>
              </a:ext>
            </a:extLst>
          </p:cNvPr>
          <p:cNvSpPr>
            <a:spLocks noGrp="1"/>
          </p:cNvSpPr>
          <p:nvPr>
            <p:ph sz="half" idx="1"/>
          </p:nvPr>
        </p:nvSpPr>
        <p:spPr>
          <a:xfrm>
            <a:off x="609600" y="1758951"/>
            <a:ext cx="10789920" cy="4762106"/>
          </a:xfrm>
        </p:spPr>
        <p:txBody>
          <a:bodyPr wrap="square" anchor="t">
            <a:normAutofit/>
          </a:bodyPr>
          <a:lstStyle/>
          <a:p>
            <a:pPr>
              <a:lnSpc>
                <a:spcPct val="90000"/>
              </a:lnSpc>
            </a:pPr>
            <a:r>
              <a:rPr lang="en-GB" sz="1800" b="0" i="0" dirty="0">
                <a:effectLst/>
              </a:rPr>
              <a:t>The Commission shared with FRUCOM a note considering the import of organic products - recognition of control authorities and control bodies for the purpose of compliance (Articles 45(1)(b)(</a:t>
            </a:r>
            <a:r>
              <a:rPr lang="en-GB" sz="1800" b="0" i="0" dirty="0" err="1">
                <a:effectLst/>
              </a:rPr>
              <a:t>i</a:t>
            </a:r>
            <a:r>
              <a:rPr lang="en-GB" sz="1800" b="0" i="0" dirty="0">
                <a:effectLst/>
              </a:rPr>
              <a:t>) and 46 of Regulation (EU) 2018/848).</a:t>
            </a:r>
          </a:p>
          <a:p>
            <a:pPr>
              <a:lnSpc>
                <a:spcPct val="90000"/>
              </a:lnSpc>
            </a:pPr>
            <a:r>
              <a:rPr lang="en-GB" sz="1800" b="1" i="0" dirty="0">
                <a:effectLst/>
              </a:rPr>
              <a:t>The Commission highlights in its note that only four applications for recognition under the compliance import regime have been received. In order to provide for the recognition of control authorities/control bodies willing to continue their activities under compliance regime and to avoid any disruption with the import of organic goods by 1 January 2025, it is of crucial importance that control authorities and control bodies interested in being recognised under the compliance regime:</a:t>
            </a:r>
          </a:p>
          <a:p>
            <a:pPr>
              <a:lnSpc>
                <a:spcPct val="90000"/>
              </a:lnSpc>
            </a:pPr>
            <a:r>
              <a:rPr lang="en-GB" sz="1800" b="0" i="0" dirty="0">
                <a:effectLst/>
              </a:rPr>
              <a:t>(</a:t>
            </a:r>
            <a:r>
              <a:rPr lang="en-GB" sz="1800" b="0" i="0" dirty="0" err="1">
                <a:effectLst/>
              </a:rPr>
              <a:t>i</a:t>
            </a:r>
            <a:r>
              <a:rPr lang="en-GB" sz="1800" b="0" i="0" dirty="0">
                <a:effectLst/>
              </a:rPr>
              <a:t>) liaise with their accreditation bodies and take the necessary action in view of fulfilling the different criteria required under Regulation (EU) 2021/1698 and</a:t>
            </a:r>
          </a:p>
          <a:p>
            <a:pPr>
              <a:lnSpc>
                <a:spcPct val="90000"/>
              </a:lnSpc>
            </a:pPr>
            <a:r>
              <a:rPr lang="en-GB" sz="1800" b="0" i="0" dirty="0">
                <a:effectLst/>
              </a:rPr>
              <a:t>(ii) submit their applications in OFIS without delay.</a:t>
            </a:r>
          </a:p>
          <a:p>
            <a:pPr>
              <a:lnSpc>
                <a:spcPct val="90000"/>
              </a:lnSpc>
            </a:pPr>
            <a:r>
              <a:rPr lang="en-GB" sz="1800" b="0" i="0" dirty="0">
                <a:effectLst/>
              </a:rPr>
              <a:t>The lack of such enrolments will imply, as from January 1 2025, severe disruptions in terms of the import of organic products into the EU. </a:t>
            </a:r>
          </a:p>
          <a:p>
            <a:pPr>
              <a:lnSpc>
                <a:spcPct val="90000"/>
              </a:lnSpc>
            </a:pPr>
            <a:r>
              <a:rPr lang="en-GB" sz="1800" b="0" i="0" dirty="0">
                <a:effectLst/>
              </a:rPr>
              <a:t>The note from the Commission: </a:t>
            </a:r>
            <a:r>
              <a:rPr lang="en-GB" sz="1800" b="0" i="0" u="none" strike="noStrike" dirty="0">
                <a:effectLst/>
                <a:hlinkClick r:id="rId2"/>
              </a:rPr>
              <a:t>2023-02-03NotetoOPC-CDG</a:t>
            </a:r>
            <a:endParaRPr lang="en-GB" sz="1800" b="0" i="0" dirty="0">
              <a:effectLst/>
            </a:endParaRPr>
          </a:p>
          <a:p>
            <a:pPr>
              <a:lnSpc>
                <a:spcPct val="90000"/>
              </a:lnSpc>
            </a:pPr>
            <a:endParaRPr lang="fr-BE" sz="1500" dirty="0"/>
          </a:p>
        </p:txBody>
      </p:sp>
    </p:spTree>
    <p:extLst>
      <p:ext uri="{BB962C8B-B14F-4D97-AF65-F5344CB8AC3E}">
        <p14:creationId xmlns:p14="http://schemas.microsoft.com/office/powerpoint/2010/main" val="712780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94C3719-8DA7-BB36-55FC-A651260F4E03}"/>
              </a:ext>
            </a:extLst>
          </p:cNvPr>
          <p:cNvSpPr>
            <a:spLocks noGrp="1"/>
          </p:cNvSpPr>
          <p:nvPr>
            <p:ph type="title"/>
          </p:nvPr>
        </p:nvSpPr>
        <p:spPr>
          <a:xfrm>
            <a:off x="609600" y="2361747"/>
            <a:ext cx="10972800" cy="1143000"/>
          </a:xfrm>
        </p:spPr>
        <p:txBody>
          <a:bodyPr/>
          <a:lstStyle/>
          <a:p>
            <a:r>
              <a:rPr lang="en-US" dirty="0"/>
              <a:t>Thank you!</a:t>
            </a:r>
          </a:p>
        </p:txBody>
      </p:sp>
    </p:spTree>
    <p:extLst>
      <p:ext uri="{BB962C8B-B14F-4D97-AF65-F5344CB8AC3E}">
        <p14:creationId xmlns:p14="http://schemas.microsoft.com/office/powerpoint/2010/main" val="2064461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03CC3B0C-C62A-4F00-9B2A-4FB01C79E137}"/>
              </a:ext>
            </a:extLst>
          </p:cNvPr>
          <p:cNvSpPr/>
          <p:nvPr/>
        </p:nvSpPr>
        <p:spPr>
          <a:xfrm>
            <a:off x="3623438" y="732680"/>
            <a:ext cx="4919870" cy="2156791"/>
          </a:xfrm>
          <a:custGeom>
            <a:avLst/>
            <a:gdLst>
              <a:gd name="connsiteX0" fmla="*/ 0 w 4919870"/>
              <a:gd name="connsiteY0" fmla="*/ 2156791 h 2156791"/>
              <a:gd name="connsiteX1" fmla="*/ 9939 w 4919870"/>
              <a:gd name="connsiteY1" fmla="*/ 636104 h 2156791"/>
              <a:gd name="connsiteX2" fmla="*/ 1063487 w 4919870"/>
              <a:gd name="connsiteY2" fmla="*/ 636104 h 2156791"/>
              <a:gd name="connsiteX3" fmla="*/ 2415209 w 4919870"/>
              <a:gd name="connsiteY3" fmla="*/ 0 h 2156791"/>
              <a:gd name="connsiteX4" fmla="*/ 3856383 w 4919870"/>
              <a:gd name="connsiteY4" fmla="*/ 626165 h 2156791"/>
              <a:gd name="connsiteX5" fmla="*/ 4919870 w 4919870"/>
              <a:gd name="connsiteY5" fmla="*/ 646044 h 2156791"/>
              <a:gd name="connsiteX6" fmla="*/ 4909931 w 4919870"/>
              <a:gd name="connsiteY6" fmla="*/ 2146852 h 2156791"/>
              <a:gd name="connsiteX0" fmla="*/ 0 w 4919870"/>
              <a:gd name="connsiteY0" fmla="*/ 2156791 h 2156791"/>
              <a:gd name="connsiteX1" fmla="*/ 9939 w 4919870"/>
              <a:gd name="connsiteY1" fmla="*/ 636104 h 2156791"/>
              <a:gd name="connsiteX2" fmla="*/ 1063487 w 4919870"/>
              <a:gd name="connsiteY2" fmla="*/ 636104 h 2156791"/>
              <a:gd name="connsiteX3" fmla="*/ 2415209 w 4919870"/>
              <a:gd name="connsiteY3" fmla="*/ 0 h 2156791"/>
              <a:gd name="connsiteX4" fmla="*/ 3856383 w 4919870"/>
              <a:gd name="connsiteY4" fmla="*/ 626165 h 2156791"/>
              <a:gd name="connsiteX5" fmla="*/ 4919870 w 4919870"/>
              <a:gd name="connsiteY5" fmla="*/ 646044 h 2156791"/>
              <a:gd name="connsiteX6" fmla="*/ 4909931 w 4919870"/>
              <a:gd name="connsiteY6" fmla="*/ 2146852 h 2156791"/>
              <a:gd name="connsiteX0" fmla="*/ 0 w 4919870"/>
              <a:gd name="connsiteY0" fmla="*/ 2156791 h 2156791"/>
              <a:gd name="connsiteX1" fmla="*/ 9939 w 4919870"/>
              <a:gd name="connsiteY1" fmla="*/ 636104 h 2156791"/>
              <a:gd name="connsiteX2" fmla="*/ 1063487 w 4919870"/>
              <a:gd name="connsiteY2" fmla="*/ 636104 h 2156791"/>
              <a:gd name="connsiteX3" fmla="*/ 2415209 w 4919870"/>
              <a:gd name="connsiteY3" fmla="*/ 0 h 2156791"/>
              <a:gd name="connsiteX4" fmla="*/ 3856383 w 4919870"/>
              <a:gd name="connsiteY4" fmla="*/ 626165 h 2156791"/>
              <a:gd name="connsiteX5" fmla="*/ 4919870 w 4919870"/>
              <a:gd name="connsiteY5" fmla="*/ 646044 h 2156791"/>
              <a:gd name="connsiteX6" fmla="*/ 4909931 w 4919870"/>
              <a:gd name="connsiteY6" fmla="*/ 2146852 h 2156791"/>
              <a:gd name="connsiteX0" fmla="*/ 0 w 4919870"/>
              <a:gd name="connsiteY0" fmla="*/ 2156791 h 2156791"/>
              <a:gd name="connsiteX1" fmla="*/ 9939 w 4919870"/>
              <a:gd name="connsiteY1" fmla="*/ 636104 h 2156791"/>
              <a:gd name="connsiteX2" fmla="*/ 1063487 w 4919870"/>
              <a:gd name="connsiteY2" fmla="*/ 636104 h 2156791"/>
              <a:gd name="connsiteX3" fmla="*/ 2415209 w 4919870"/>
              <a:gd name="connsiteY3" fmla="*/ 0 h 2156791"/>
              <a:gd name="connsiteX4" fmla="*/ 3856383 w 4919870"/>
              <a:gd name="connsiteY4" fmla="*/ 626165 h 2156791"/>
              <a:gd name="connsiteX5" fmla="*/ 4919870 w 4919870"/>
              <a:gd name="connsiteY5" fmla="*/ 646044 h 2156791"/>
              <a:gd name="connsiteX6" fmla="*/ 4909931 w 4919870"/>
              <a:gd name="connsiteY6" fmla="*/ 2146852 h 2156791"/>
              <a:gd name="connsiteX0" fmla="*/ 0 w 4919870"/>
              <a:gd name="connsiteY0" fmla="*/ 2156791 h 2156791"/>
              <a:gd name="connsiteX1" fmla="*/ 9939 w 4919870"/>
              <a:gd name="connsiteY1" fmla="*/ 636104 h 2156791"/>
              <a:gd name="connsiteX2" fmla="*/ 1063487 w 4919870"/>
              <a:gd name="connsiteY2" fmla="*/ 636104 h 2156791"/>
              <a:gd name="connsiteX3" fmla="*/ 2415209 w 4919870"/>
              <a:gd name="connsiteY3" fmla="*/ 0 h 2156791"/>
              <a:gd name="connsiteX4" fmla="*/ 3856383 w 4919870"/>
              <a:gd name="connsiteY4" fmla="*/ 626165 h 2156791"/>
              <a:gd name="connsiteX5" fmla="*/ 4919870 w 4919870"/>
              <a:gd name="connsiteY5" fmla="*/ 646044 h 2156791"/>
              <a:gd name="connsiteX6" fmla="*/ 4909931 w 4919870"/>
              <a:gd name="connsiteY6" fmla="*/ 2146852 h 2156791"/>
              <a:gd name="connsiteX0" fmla="*/ 0 w 4919870"/>
              <a:gd name="connsiteY0" fmla="*/ 2156791 h 2156791"/>
              <a:gd name="connsiteX1" fmla="*/ 9939 w 4919870"/>
              <a:gd name="connsiteY1" fmla="*/ 636104 h 2156791"/>
              <a:gd name="connsiteX2" fmla="*/ 1063487 w 4919870"/>
              <a:gd name="connsiteY2" fmla="*/ 636104 h 2156791"/>
              <a:gd name="connsiteX3" fmla="*/ 2415209 w 4919870"/>
              <a:gd name="connsiteY3" fmla="*/ 0 h 2156791"/>
              <a:gd name="connsiteX4" fmla="*/ 3856383 w 4919870"/>
              <a:gd name="connsiteY4" fmla="*/ 626165 h 2156791"/>
              <a:gd name="connsiteX5" fmla="*/ 4919870 w 4919870"/>
              <a:gd name="connsiteY5" fmla="*/ 646044 h 2156791"/>
              <a:gd name="connsiteX6" fmla="*/ 4909931 w 4919870"/>
              <a:gd name="connsiteY6" fmla="*/ 2146852 h 2156791"/>
              <a:gd name="connsiteX0" fmla="*/ 0 w 4919870"/>
              <a:gd name="connsiteY0" fmla="*/ 2156791 h 2156791"/>
              <a:gd name="connsiteX1" fmla="*/ 9939 w 4919870"/>
              <a:gd name="connsiteY1" fmla="*/ 636104 h 2156791"/>
              <a:gd name="connsiteX2" fmla="*/ 1063487 w 4919870"/>
              <a:gd name="connsiteY2" fmla="*/ 636104 h 2156791"/>
              <a:gd name="connsiteX3" fmla="*/ 2415209 w 4919870"/>
              <a:gd name="connsiteY3" fmla="*/ 0 h 2156791"/>
              <a:gd name="connsiteX4" fmla="*/ 3856383 w 4919870"/>
              <a:gd name="connsiteY4" fmla="*/ 626165 h 2156791"/>
              <a:gd name="connsiteX5" fmla="*/ 4919870 w 4919870"/>
              <a:gd name="connsiteY5" fmla="*/ 646044 h 2156791"/>
              <a:gd name="connsiteX6" fmla="*/ 4909931 w 4919870"/>
              <a:gd name="connsiteY6" fmla="*/ 2146852 h 2156791"/>
              <a:gd name="connsiteX0" fmla="*/ 0 w 4919870"/>
              <a:gd name="connsiteY0" fmla="*/ 2156791 h 2156791"/>
              <a:gd name="connsiteX1" fmla="*/ 9939 w 4919870"/>
              <a:gd name="connsiteY1" fmla="*/ 636104 h 2156791"/>
              <a:gd name="connsiteX2" fmla="*/ 1063487 w 4919870"/>
              <a:gd name="connsiteY2" fmla="*/ 636104 h 2156791"/>
              <a:gd name="connsiteX3" fmla="*/ 2415209 w 4919870"/>
              <a:gd name="connsiteY3" fmla="*/ 0 h 2156791"/>
              <a:gd name="connsiteX4" fmla="*/ 3856383 w 4919870"/>
              <a:gd name="connsiteY4" fmla="*/ 626165 h 2156791"/>
              <a:gd name="connsiteX5" fmla="*/ 4919870 w 4919870"/>
              <a:gd name="connsiteY5" fmla="*/ 646044 h 2156791"/>
              <a:gd name="connsiteX6" fmla="*/ 4909931 w 4919870"/>
              <a:gd name="connsiteY6" fmla="*/ 2146852 h 2156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9870" h="2156791">
                <a:moveTo>
                  <a:pt x="0" y="2156791"/>
                </a:moveTo>
                <a:lnTo>
                  <a:pt x="9939" y="636104"/>
                </a:lnTo>
                <a:lnTo>
                  <a:pt x="1063487" y="636104"/>
                </a:lnTo>
                <a:cubicBezTo>
                  <a:pt x="1265583" y="443947"/>
                  <a:pt x="1567070" y="43069"/>
                  <a:pt x="2415209" y="0"/>
                </a:cubicBezTo>
                <a:cubicBezTo>
                  <a:pt x="3273287" y="29818"/>
                  <a:pt x="3684106" y="447260"/>
                  <a:pt x="3856383" y="626165"/>
                </a:cubicBezTo>
                <a:lnTo>
                  <a:pt x="4919870" y="646044"/>
                </a:lnTo>
                <a:lnTo>
                  <a:pt x="4909931" y="2146852"/>
                </a:lnTo>
              </a:path>
            </a:pathLst>
          </a:custGeom>
          <a:noFill/>
          <a:ln w="44450">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Text Placeholder 1">
            <a:extLst>
              <a:ext uri="{FF2B5EF4-FFF2-40B4-BE49-F238E27FC236}">
                <a16:creationId xmlns:a16="http://schemas.microsoft.com/office/drawing/2014/main" id="{C1505568-7B5D-49F0-A759-29CEE07A8C40}"/>
              </a:ext>
            </a:extLst>
          </p:cNvPr>
          <p:cNvSpPr txBox="1">
            <a:spLocks/>
          </p:cNvSpPr>
          <p:nvPr/>
        </p:nvSpPr>
        <p:spPr>
          <a:xfrm>
            <a:off x="3839348" y="1564385"/>
            <a:ext cx="4488050" cy="6774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400" dirty="0">
                <a:solidFill>
                  <a:schemeClr val="accent3"/>
                </a:solidFill>
              </a:rPr>
              <a:t>Changes in </a:t>
            </a:r>
            <a:r>
              <a:rPr lang="en-IN" sz="4400" dirty="0">
                <a:solidFill>
                  <a:schemeClr val="accent3"/>
                </a:solidFill>
              </a:rPr>
              <a:t>Active Substances: </a:t>
            </a:r>
            <a:r>
              <a:rPr lang="en-GB" sz="4400" dirty="0">
                <a:solidFill>
                  <a:schemeClr val="accent3"/>
                </a:solidFill>
              </a:rPr>
              <a:t>MRLs</a:t>
            </a:r>
          </a:p>
          <a:p>
            <a:pPr marL="0" indent="0" algn="ctr">
              <a:buNone/>
            </a:pPr>
            <a:endParaRPr lang="en-US" sz="5400" dirty="0"/>
          </a:p>
        </p:txBody>
      </p:sp>
      <p:sp>
        <p:nvSpPr>
          <p:cNvPr id="129" name="Text Placeholder 2">
            <a:extLst>
              <a:ext uri="{FF2B5EF4-FFF2-40B4-BE49-F238E27FC236}">
                <a16:creationId xmlns:a16="http://schemas.microsoft.com/office/drawing/2014/main" id="{B9722F28-AFE3-4A52-A9B9-C88EF09DAF9E}"/>
              </a:ext>
            </a:extLst>
          </p:cNvPr>
          <p:cNvSpPr txBox="1">
            <a:spLocks/>
          </p:cNvSpPr>
          <p:nvPr/>
        </p:nvSpPr>
        <p:spPr>
          <a:xfrm>
            <a:off x="3839348" y="2348259"/>
            <a:ext cx="4488050" cy="2880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GB" sz="2000" dirty="0"/>
          </a:p>
        </p:txBody>
      </p:sp>
    </p:spTree>
    <p:extLst>
      <p:ext uri="{BB962C8B-B14F-4D97-AF65-F5344CB8AC3E}">
        <p14:creationId xmlns:p14="http://schemas.microsoft.com/office/powerpoint/2010/main" val="2147178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F85FEC2-B055-75F5-1904-FD01F564F72A}"/>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dirty="0"/>
              <a:t>Pesticides: approvals</a:t>
            </a:r>
            <a:endParaRPr lang="LID4096" dirty="0"/>
          </a:p>
        </p:txBody>
      </p:sp>
      <p:sp>
        <p:nvSpPr>
          <p:cNvPr id="7" name="TextBox 6">
            <a:extLst>
              <a:ext uri="{FF2B5EF4-FFF2-40B4-BE49-F238E27FC236}">
                <a16:creationId xmlns:a16="http://schemas.microsoft.com/office/drawing/2014/main" id="{AB97B6D6-81BF-5FDB-35A6-A507A06DFB7C}"/>
              </a:ext>
            </a:extLst>
          </p:cNvPr>
          <p:cNvSpPr txBox="1"/>
          <p:nvPr/>
        </p:nvSpPr>
        <p:spPr bwMode="auto">
          <a:xfrm>
            <a:off x="609599" y="1600201"/>
            <a:ext cx="10613923" cy="4762106"/>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marL="285750" indent="-285750" defTabSz="457200" fontAlgn="base">
              <a:lnSpc>
                <a:spcPct val="90000"/>
              </a:lnSpc>
              <a:spcBef>
                <a:spcPct val="20000"/>
              </a:spcBef>
              <a:spcAft>
                <a:spcPct val="0"/>
              </a:spcAft>
              <a:buFont typeface="Arial" panose="020B0604020202020204" pitchFamily="34" charset="0"/>
              <a:buChar char="•"/>
            </a:pPr>
            <a:r>
              <a:rPr lang="fr-BE" sz="2200" i="0" dirty="0">
                <a:solidFill>
                  <a:srgbClr val="F78C1E"/>
                </a:solidFill>
                <a:effectLst/>
              </a:rPr>
              <a:t>Pseudomonas </a:t>
            </a:r>
            <a:r>
              <a:rPr lang="fr-BE" sz="2200" i="0" dirty="0" err="1">
                <a:solidFill>
                  <a:srgbClr val="F78C1E"/>
                </a:solidFill>
                <a:effectLst/>
              </a:rPr>
              <a:t>chlororaphis</a:t>
            </a:r>
            <a:r>
              <a:rPr lang="fr-BE" sz="2200" i="0" dirty="0">
                <a:solidFill>
                  <a:srgbClr val="F78C1E"/>
                </a:solidFill>
                <a:effectLst/>
              </a:rPr>
              <a:t> </a:t>
            </a:r>
            <a:r>
              <a:rPr lang="fr-BE" sz="2200" i="0" dirty="0" err="1">
                <a:solidFill>
                  <a:srgbClr val="F78C1E"/>
                </a:solidFill>
                <a:effectLst/>
              </a:rPr>
              <a:t>strain</a:t>
            </a:r>
            <a:r>
              <a:rPr lang="fr-BE" sz="2200" i="0" dirty="0">
                <a:solidFill>
                  <a:srgbClr val="F78C1E"/>
                </a:solidFill>
                <a:effectLst/>
              </a:rPr>
              <a:t> MA 342 (</a:t>
            </a:r>
            <a:r>
              <a:rPr lang="fr-BE" sz="2200" i="0" dirty="0" err="1">
                <a:solidFill>
                  <a:srgbClr val="F78C1E"/>
                </a:solidFill>
                <a:effectLst/>
              </a:rPr>
              <a:t>renewed</a:t>
            </a:r>
            <a:r>
              <a:rPr lang="fr-BE" sz="2200" i="0" dirty="0">
                <a:solidFill>
                  <a:srgbClr val="F78C1E"/>
                </a:solidFill>
                <a:effectLst/>
              </a:rPr>
              <a:t>)</a:t>
            </a:r>
          </a:p>
          <a:p>
            <a:pPr marL="285750" indent="-285750" defTabSz="457200" fontAlgn="base">
              <a:lnSpc>
                <a:spcPct val="90000"/>
              </a:lnSpc>
              <a:spcBef>
                <a:spcPct val="20000"/>
              </a:spcBef>
              <a:spcAft>
                <a:spcPct val="0"/>
              </a:spcAft>
              <a:buFont typeface="Arial" panose="020B0604020202020204" pitchFamily="34" charset="0"/>
              <a:buChar char="•"/>
            </a:pPr>
            <a:r>
              <a:rPr lang="en-GB" sz="2200" i="0" dirty="0">
                <a:solidFill>
                  <a:srgbClr val="F78C1E"/>
                </a:solidFill>
                <a:effectLst/>
              </a:rPr>
              <a:t>Trichoderma </a:t>
            </a:r>
            <a:r>
              <a:rPr lang="en-GB" sz="2200" i="0" dirty="0" err="1">
                <a:solidFill>
                  <a:srgbClr val="F78C1E"/>
                </a:solidFill>
                <a:effectLst/>
              </a:rPr>
              <a:t>atroviride</a:t>
            </a:r>
            <a:r>
              <a:rPr lang="en-GB" sz="2200" i="0" dirty="0">
                <a:solidFill>
                  <a:srgbClr val="F78C1E"/>
                </a:solidFill>
                <a:effectLst/>
              </a:rPr>
              <a:t> AGR2 (new approval)</a:t>
            </a:r>
          </a:p>
          <a:p>
            <a:pPr marL="285750" indent="-285750" defTabSz="457200" fontAlgn="base">
              <a:lnSpc>
                <a:spcPct val="90000"/>
              </a:lnSpc>
              <a:spcBef>
                <a:spcPct val="20000"/>
              </a:spcBef>
              <a:spcAft>
                <a:spcPct val="0"/>
              </a:spcAft>
              <a:buFont typeface="Arial" panose="020B0604020202020204" pitchFamily="34" charset="0"/>
              <a:buChar char="•"/>
            </a:pPr>
            <a:r>
              <a:rPr lang="en-GB" sz="2200" i="0" dirty="0">
                <a:solidFill>
                  <a:srgbClr val="F78C1E"/>
                </a:solidFill>
                <a:effectLst/>
              </a:rPr>
              <a:t>Trichoderma </a:t>
            </a:r>
            <a:r>
              <a:rPr lang="en-GB" sz="2200" i="0" dirty="0" err="1">
                <a:solidFill>
                  <a:srgbClr val="F78C1E"/>
                </a:solidFill>
                <a:effectLst/>
              </a:rPr>
              <a:t>atroviride</a:t>
            </a:r>
            <a:r>
              <a:rPr lang="en-GB" sz="2200" i="0" dirty="0">
                <a:solidFill>
                  <a:srgbClr val="F78C1E"/>
                </a:solidFill>
                <a:effectLst/>
              </a:rPr>
              <a:t> AT10 (new approval)</a:t>
            </a:r>
          </a:p>
          <a:p>
            <a:pPr marL="285750" indent="-285750" defTabSz="457200" fontAlgn="base">
              <a:lnSpc>
                <a:spcPct val="90000"/>
              </a:lnSpc>
              <a:spcBef>
                <a:spcPct val="20000"/>
              </a:spcBef>
              <a:spcAft>
                <a:spcPct val="0"/>
              </a:spcAft>
              <a:buFont typeface="Arial" panose="020B0604020202020204" pitchFamily="34" charset="0"/>
              <a:buChar char="•"/>
            </a:pPr>
            <a:r>
              <a:rPr lang="en-GB" sz="2200" i="0" dirty="0" err="1">
                <a:solidFill>
                  <a:srgbClr val="F78C1E"/>
                </a:solidFill>
                <a:effectLst/>
              </a:rPr>
              <a:t>Heptamaloxyloglucan</a:t>
            </a:r>
            <a:r>
              <a:rPr lang="en-GB" sz="2200" i="0" dirty="0">
                <a:solidFill>
                  <a:srgbClr val="F78C1E"/>
                </a:solidFill>
                <a:effectLst/>
              </a:rPr>
              <a:t> (renewed 2022/2315)</a:t>
            </a:r>
          </a:p>
          <a:p>
            <a:pPr marL="285750" indent="-285750" defTabSz="457200" fontAlgn="base">
              <a:lnSpc>
                <a:spcPct val="90000"/>
              </a:lnSpc>
              <a:spcBef>
                <a:spcPct val="20000"/>
              </a:spcBef>
              <a:spcAft>
                <a:spcPct val="0"/>
              </a:spcAft>
              <a:buFont typeface="Arial" panose="020B0604020202020204" pitchFamily="34" charset="0"/>
              <a:buChar char="•"/>
            </a:pPr>
            <a:r>
              <a:rPr lang="en-GB" sz="2200" dirty="0">
                <a:solidFill>
                  <a:srgbClr val="F78C1E"/>
                </a:solidFill>
              </a:rPr>
              <a:t>F</a:t>
            </a:r>
            <a:r>
              <a:rPr lang="en-GB" sz="2200" i="0" dirty="0">
                <a:solidFill>
                  <a:srgbClr val="F78C1E"/>
                </a:solidFill>
                <a:effectLst/>
              </a:rPr>
              <a:t>ish oil (renewed, </a:t>
            </a:r>
            <a:r>
              <a:rPr lang="en-BE" sz="2200" b="0" i="0" dirty="0">
                <a:solidFill>
                  <a:srgbClr val="F78C1E"/>
                </a:solidFill>
                <a:effectLst/>
              </a:rPr>
              <a:t>2022/2305</a:t>
            </a:r>
            <a:r>
              <a:rPr lang="en-GB" sz="2200" b="0" i="0" dirty="0">
                <a:solidFill>
                  <a:srgbClr val="F78C1E"/>
                </a:solidFill>
                <a:effectLst/>
              </a:rPr>
              <a:t>)</a:t>
            </a:r>
          </a:p>
          <a:p>
            <a:pPr marL="285750" indent="-285750" defTabSz="457200" fontAlgn="base">
              <a:lnSpc>
                <a:spcPct val="90000"/>
              </a:lnSpc>
              <a:spcBef>
                <a:spcPct val="20000"/>
              </a:spcBef>
              <a:spcAft>
                <a:spcPct val="0"/>
              </a:spcAft>
              <a:buFont typeface="Arial" panose="020B0604020202020204" pitchFamily="34" charset="0"/>
              <a:buChar char="•"/>
            </a:pPr>
            <a:r>
              <a:rPr lang="en-GB" sz="2200" dirty="0" err="1">
                <a:solidFill>
                  <a:srgbClr val="F78C1E"/>
                </a:solidFill>
              </a:rPr>
              <a:t>Captan</a:t>
            </a:r>
            <a:r>
              <a:rPr lang="en-GB" sz="2200" dirty="0">
                <a:solidFill>
                  <a:srgbClr val="F78C1E"/>
                </a:solidFill>
              </a:rPr>
              <a:t> (renewed, WTO notification) restricted use for greenhouses.</a:t>
            </a:r>
          </a:p>
          <a:p>
            <a:pPr marL="285750" indent="-285750" defTabSz="457200" fontAlgn="base">
              <a:lnSpc>
                <a:spcPct val="90000"/>
              </a:lnSpc>
              <a:spcBef>
                <a:spcPct val="20000"/>
              </a:spcBef>
              <a:spcAft>
                <a:spcPct val="0"/>
              </a:spcAft>
              <a:buFont typeface="Arial" panose="020B0604020202020204" pitchFamily="34" charset="0"/>
              <a:buChar char="•"/>
            </a:pPr>
            <a:r>
              <a:rPr lang="en-GB" sz="2200" dirty="0" err="1">
                <a:solidFill>
                  <a:srgbClr val="F78C1E"/>
                </a:solidFill>
              </a:rPr>
              <a:t>Heptamaloxyloglucan</a:t>
            </a:r>
            <a:r>
              <a:rPr lang="en-GB" sz="2200" dirty="0">
                <a:solidFill>
                  <a:srgbClr val="F78C1E"/>
                </a:solidFill>
              </a:rPr>
              <a:t> (EU) 2022/2315, </a:t>
            </a:r>
            <a:r>
              <a:rPr lang="en-US" sz="2200" dirty="0">
                <a:solidFill>
                  <a:srgbClr val="F78C1E"/>
                </a:solidFill>
              </a:rPr>
              <a:t>approved until 28 February 2038.</a:t>
            </a:r>
            <a:endParaRPr lang="en-GB" sz="2200" i="0" dirty="0">
              <a:solidFill>
                <a:srgbClr val="F78C1E"/>
              </a:solidFill>
              <a:effectLst/>
            </a:endParaRPr>
          </a:p>
        </p:txBody>
      </p:sp>
    </p:spTree>
    <p:extLst>
      <p:ext uri="{BB962C8B-B14F-4D97-AF65-F5344CB8AC3E}">
        <p14:creationId xmlns:p14="http://schemas.microsoft.com/office/powerpoint/2010/main" val="3949357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a:t>MRLs</a:t>
            </a:r>
          </a:p>
        </p:txBody>
      </p:sp>
      <p:sp>
        <p:nvSpPr>
          <p:cNvPr id="2" name="TextBox 1">
            <a:extLst>
              <a:ext uri="{FF2B5EF4-FFF2-40B4-BE49-F238E27FC236}">
                <a16:creationId xmlns:a16="http://schemas.microsoft.com/office/drawing/2014/main" id="{D864AA08-4AD2-023C-02E9-0AF8708A9D9A}"/>
              </a:ext>
            </a:extLst>
          </p:cNvPr>
          <p:cNvSpPr txBox="1"/>
          <p:nvPr/>
        </p:nvSpPr>
        <p:spPr bwMode="auto">
          <a:xfrm>
            <a:off x="609600" y="16002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spcBef>
                <a:spcPct val="20000"/>
              </a:spcBef>
              <a:spcAft>
                <a:spcPct val="0"/>
              </a:spcAft>
              <a:buFont typeface="Arial" panose="020B0604020202020204" pitchFamily="34" charset="0"/>
            </a:pPr>
            <a:r>
              <a:rPr lang="fr-BE" sz="2600" b="0" i="0" u="sng">
                <a:solidFill>
                  <a:srgbClr val="F78C1E"/>
                </a:solidFill>
                <a:effectLst/>
              </a:rPr>
              <a:t>Penthiopyrad (F) (EU) 2023/173</a:t>
            </a:r>
          </a:p>
          <a:p>
            <a:pPr defTabSz="457200" fontAlgn="base">
              <a:spcBef>
                <a:spcPct val="20000"/>
              </a:spcBef>
              <a:spcAft>
                <a:spcPct val="0"/>
              </a:spcAft>
              <a:buFont typeface="Arial" panose="020B0604020202020204" pitchFamily="34" charset="0"/>
            </a:pPr>
            <a:r>
              <a:rPr lang="fr-BE" sz="2600" b="0" i="0">
                <a:solidFill>
                  <a:srgbClr val="F78C1E"/>
                </a:solidFill>
                <a:effectLst/>
              </a:rPr>
              <a:t>Apricots 3</a:t>
            </a:r>
          </a:p>
          <a:p>
            <a:pPr defTabSz="457200" fontAlgn="base">
              <a:spcBef>
                <a:spcPct val="20000"/>
              </a:spcBef>
              <a:spcAft>
                <a:spcPct val="0"/>
              </a:spcAft>
              <a:buFont typeface="Arial" panose="020B0604020202020204" pitchFamily="34" charset="0"/>
            </a:pPr>
            <a:r>
              <a:rPr lang="fr-BE" sz="2600" b="0" i="0">
                <a:solidFill>
                  <a:srgbClr val="F78C1E"/>
                </a:solidFill>
                <a:effectLst/>
              </a:rPr>
              <a:t>Peaches 3</a:t>
            </a:r>
          </a:p>
          <a:p>
            <a:pPr defTabSz="457200" fontAlgn="base">
              <a:spcBef>
                <a:spcPct val="20000"/>
              </a:spcBef>
              <a:spcAft>
                <a:spcPct val="0"/>
              </a:spcAft>
              <a:buFont typeface="Arial" panose="020B0604020202020204" pitchFamily="34" charset="0"/>
            </a:pPr>
            <a:r>
              <a:rPr lang="fr-BE" sz="2600" b="0" i="0">
                <a:solidFill>
                  <a:srgbClr val="F78C1E"/>
                </a:solidFill>
                <a:effectLst/>
              </a:rPr>
              <a:t> </a:t>
            </a:r>
          </a:p>
          <a:p>
            <a:pPr defTabSz="457200" fontAlgn="base">
              <a:spcBef>
                <a:spcPct val="20000"/>
              </a:spcBef>
              <a:spcAft>
                <a:spcPct val="0"/>
              </a:spcAft>
              <a:buFont typeface="Arial" panose="020B0604020202020204" pitchFamily="34" charset="0"/>
            </a:pPr>
            <a:r>
              <a:rPr lang="fr-BE" sz="2600" b="0" i="0" u="sng">
                <a:solidFill>
                  <a:srgbClr val="F78C1E"/>
                </a:solidFill>
                <a:effectLst/>
              </a:rPr>
              <a:t>Sum of metobromuron and 4-bromophenylurea, expressed as metobromuron (EU) 2023/173</a:t>
            </a:r>
          </a:p>
          <a:p>
            <a:pPr defTabSz="457200" fontAlgn="base">
              <a:spcBef>
                <a:spcPct val="20000"/>
              </a:spcBef>
              <a:spcAft>
                <a:spcPct val="0"/>
              </a:spcAft>
              <a:buFont typeface="Arial" panose="020B0604020202020204" pitchFamily="34" charset="0"/>
            </a:pPr>
            <a:r>
              <a:rPr lang="fr-BE" sz="2600" b="0" i="0">
                <a:solidFill>
                  <a:srgbClr val="F78C1E"/>
                </a:solidFill>
                <a:effectLst/>
              </a:rPr>
              <a:t>Fruits, fresh or frozen; tree nuts 0.02</a:t>
            </a:r>
          </a:p>
          <a:p>
            <a:pPr defTabSz="457200" fontAlgn="base">
              <a:spcBef>
                <a:spcPct val="20000"/>
              </a:spcBef>
              <a:spcAft>
                <a:spcPct val="0"/>
              </a:spcAft>
              <a:buFont typeface="Arial" panose="020B0604020202020204" pitchFamily="34" charset="0"/>
            </a:pPr>
            <a:r>
              <a:rPr lang="fr-BE" sz="2600" b="0" i="0">
                <a:solidFill>
                  <a:srgbClr val="F78C1E"/>
                </a:solidFill>
                <a:effectLst/>
              </a:rPr>
              <a:t>Oilseeds and oil fruits 0.02</a:t>
            </a:r>
          </a:p>
          <a:p>
            <a:pPr defTabSz="457200" fontAlgn="base">
              <a:spcBef>
                <a:spcPct val="20000"/>
              </a:spcBef>
              <a:spcAft>
                <a:spcPct val="0"/>
              </a:spcAft>
              <a:buFont typeface="Arial" panose="020B0604020202020204" pitchFamily="34" charset="0"/>
            </a:pPr>
            <a:r>
              <a:rPr lang="fr-BE" sz="2600" b="0" i="0">
                <a:solidFill>
                  <a:srgbClr val="F78C1E"/>
                </a:solidFill>
                <a:effectLst/>
              </a:rPr>
              <a:t> </a:t>
            </a:r>
          </a:p>
          <a:p>
            <a:pPr lvl="1" defTabSz="457200" fontAlgn="base">
              <a:spcBef>
                <a:spcPct val="20000"/>
              </a:spcBef>
              <a:spcAft>
                <a:spcPct val="0"/>
              </a:spcAft>
              <a:buFont typeface="Arial" panose="020B0604020202020204" pitchFamily="34" charset="0"/>
            </a:pPr>
            <a:endParaRPr lang="en-GB" sz="2600" b="0" i="0">
              <a:solidFill>
                <a:srgbClr val="F78C1E"/>
              </a:solidFill>
              <a:effectLst/>
            </a:endParaRP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197600" y="16002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IN" sz="1500" b="1">
                <a:solidFill>
                  <a:srgbClr val="F78C1E"/>
                </a:solidFill>
              </a:rPr>
              <a:t>Revision of MRLs for the following:  </a:t>
            </a:r>
          </a:p>
          <a:p>
            <a:pPr defTabSz="457200" fontAlgn="base">
              <a:lnSpc>
                <a:spcPct val="90000"/>
              </a:lnSpc>
              <a:spcBef>
                <a:spcPct val="20000"/>
              </a:spcBef>
              <a:spcAft>
                <a:spcPct val="0"/>
              </a:spcAft>
              <a:buFont typeface="Arial" panose="020B0604020202020204" pitchFamily="34" charset="0"/>
            </a:pPr>
            <a:endParaRPr lang="en-GB" sz="1500" b="0" i="0" u="sng">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fr-BE" sz="1500" b="0" i="0" u="sng">
                <a:solidFill>
                  <a:srgbClr val="F78C1E"/>
                </a:solidFill>
                <a:effectLst/>
              </a:rPr>
              <a:t>Cyfluthrin (no longer approved as active substance) (EU) 2023/173 </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Cherries (sweet)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Plums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Others stone fruits (0140990)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Blueberries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Cranberries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Currants (black, red and white)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Gooseberries (green, red and yellow)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Rose hips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Mulberries (black and white)0.01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Elderberries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other small fruits and berries (0154990)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Miscellaneous fruits, except kaki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Oilseeds and oil fruits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sz="1500"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endParaRPr lang="en-GB" sz="1500">
              <a:solidFill>
                <a:srgbClr val="F78C1E"/>
              </a:solidFill>
            </a:endParaRPr>
          </a:p>
        </p:txBody>
      </p:sp>
    </p:spTree>
    <p:extLst>
      <p:ext uri="{BB962C8B-B14F-4D97-AF65-F5344CB8AC3E}">
        <p14:creationId xmlns:p14="http://schemas.microsoft.com/office/powerpoint/2010/main" val="3688565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a:t>MRLs</a:t>
            </a:r>
          </a:p>
        </p:txBody>
      </p:sp>
      <p:sp>
        <p:nvSpPr>
          <p:cNvPr id="2" name="TextBox 1">
            <a:extLst>
              <a:ext uri="{FF2B5EF4-FFF2-40B4-BE49-F238E27FC236}">
                <a16:creationId xmlns:a16="http://schemas.microsoft.com/office/drawing/2014/main" id="{D864AA08-4AD2-023C-02E9-0AF8708A9D9A}"/>
              </a:ext>
            </a:extLst>
          </p:cNvPr>
          <p:cNvSpPr txBox="1"/>
          <p:nvPr/>
        </p:nvSpPr>
        <p:spPr bwMode="auto">
          <a:xfrm>
            <a:off x="609600" y="16002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fontScale="77500" lnSpcReduction="20000"/>
          </a:bodyPr>
          <a:lstStyle/>
          <a:p>
            <a:pPr defTabSz="457200" fontAlgn="base">
              <a:spcBef>
                <a:spcPct val="20000"/>
              </a:spcBef>
              <a:spcAft>
                <a:spcPct val="0"/>
              </a:spcAft>
              <a:buFont typeface="Arial" panose="020B0604020202020204" pitchFamily="34" charset="0"/>
            </a:pPr>
            <a:r>
              <a:rPr lang="fr-BE" sz="2600" b="0" i="0" u="sng" dirty="0" err="1">
                <a:solidFill>
                  <a:srgbClr val="F78C1E"/>
                </a:solidFill>
                <a:effectLst/>
              </a:rPr>
              <a:t>Revision</a:t>
            </a:r>
            <a:r>
              <a:rPr lang="fr-BE" sz="2600" b="0" i="0" u="sng" dirty="0">
                <a:solidFill>
                  <a:srgbClr val="F78C1E"/>
                </a:solidFill>
                <a:effectLst/>
              </a:rPr>
              <a:t> of </a:t>
            </a:r>
            <a:r>
              <a:rPr lang="fr-BE" sz="2600" b="0" i="0" u="sng" dirty="0" err="1">
                <a:solidFill>
                  <a:srgbClr val="F78C1E"/>
                </a:solidFill>
                <a:effectLst/>
              </a:rPr>
              <a:t>MRLs</a:t>
            </a:r>
            <a:r>
              <a:rPr lang="fr-BE" sz="2600" b="0" i="0" u="sng" dirty="0">
                <a:solidFill>
                  <a:srgbClr val="F78C1E"/>
                </a:solidFill>
                <a:effectLst/>
              </a:rPr>
              <a:t> for the </a:t>
            </a:r>
            <a:r>
              <a:rPr lang="fr-BE" sz="2600" b="0" i="0" u="sng" dirty="0" err="1">
                <a:solidFill>
                  <a:srgbClr val="F78C1E"/>
                </a:solidFill>
                <a:effectLst/>
              </a:rPr>
              <a:t>following</a:t>
            </a:r>
            <a:r>
              <a:rPr lang="fr-BE" sz="2600" b="0" i="0" u="sng" dirty="0">
                <a:solidFill>
                  <a:srgbClr val="F78C1E"/>
                </a:solidFill>
                <a:effectLst/>
              </a:rPr>
              <a:t>: </a:t>
            </a:r>
          </a:p>
          <a:p>
            <a:pPr defTabSz="457200" fontAlgn="base">
              <a:spcBef>
                <a:spcPct val="20000"/>
              </a:spcBef>
              <a:spcAft>
                <a:spcPct val="0"/>
              </a:spcAft>
              <a:buFont typeface="Arial" panose="020B0604020202020204" pitchFamily="34" charset="0"/>
            </a:pPr>
            <a:r>
              <a:rPr lang="fr-BE" sz="2600" b="0" i="0" u="sng" dirty="0">
                <a:solidFill>
                  <a:srgbClr val="F78C1E"/>
                </a:solidFill>
                <a:effectLst/>
              </a:rPr>
              <a:t> </a:t>
            </a:r>
          </a:p>
          <a:p>
            <a:pPr defTabSz="457200" fontAlgn="base">
              <a:spcBef>
                <a:spcPct val="20000"/>
              </a:spcBef>
              <a:spcAft>
                <a:spcPct val="0"/>
              </a:spcAft>
              <a:buFont typeface="Arial" panose="020B0604020202020204" pitchFamily="34" charset="0"/>
            </a:pPr>
            <a:r>
              <a:rPr lang="fr-BE" sz="2600" b="0" i="0" u="sng" dirty="0">
                <a:solidFill>
                  <a:srgbClr val="F78C1E"/>
                </a:solidFill>
                <a:effectLst/>
              </a:rPr>
              <a:t>Abamectin new </a:t>
            </a:r>
            <a:r>
              <a:rPr lang="fr-BE" sz="2600" b="0" i="0" u="sng" dirty="0" err="1">
                <a:solidFill>
                  <a:srgbClr val="F78C1E"/>
                </a:solidFill>
                <a:effectLst/>
              </a:rPr>
              <a:t>MRLs</a:t>
            </a:r>
            <a:r>
              <a:rPr lang="fr-BE" sz="2600" b="0" i="0" u="sng" dirty="0">
                <a:solidFill>
                  <a:srgbClr val="F78C1E"/>
                </a:solidFill>
                <a:effectLst/>
              </a:rPr>
              <a:t> (mg/kg) (EU) 2023/198:</a:t>
            </a:r>
          </a:p>
          <a:p>
            <a:pPr defTabSz="457200" fontAlgn="base">
              <a:spcBef>
                <a:spcPct val="20000"/>
              </a:spcBef>
              <a:spcAft>
                <a:spcPct val="0"/>
              </a:spcAft>
              <a:buFont typeface="Arial" panose="020B0604020202020204" pitchFamily="34" charset="0"/>
            </a:pPr>
            <a:r>
              <a:rPr lang="fr-BE" sz="2600" b="0" i="0" dirty="0" err="1">
                <a:solidFill>
                  <a:srgbClr val="F78C1E"/>
                </a:solidFill>
                <a:effectLst/>
              </a:rPr>
              <a:t>Tree</a:t>
            </a:r>
            <a:r>
              <a:rPr lang="fr-BE" sz="2600" b="0" i="0" dirty="0">
                <a:solidFill>
                  <a:srgbClr val="F78C1E"/>
                </a:solidFill>
                <a:effectLst/>
              </a:rPr>
              <a:t> </a:t>
            </a:r>
            <a:r>
              <a:rPr lang="fr-BE" sz="2600" b="0" i="0" dirty="0" err="1">
                <a:solidFill>
                  <a:srgbClr val="F78C1E"/>
                </a:solidFill>
                <a:effectLst/>
              </a:rPr>
              <a:t>nuts</a:t>
            </a:r>
            <a:r>
              <a:rPr lang="fr-BE" sz="2600" b="0" i="0" dirty="0">
                <a:solidFill>
                  <a:srgbClr val="F78C1E"/>
                </a:solidFill>
                <a:effectLst/>
              </a:rPr>
              <a:t> 0.01</a:t>
            </a:r>
          </a:p>
          <a:p>
            <a:pPr defTabSz="457200" fontAlgn="base">
              <a:spcBef>
                <a:spcPct val="20000"/>
              </a:spcBef>
              <a:spcAft>
                <a:spcPct val="0"/>
              </a:spcAft>
              <a:buFont typeface="Arial" panose="020B0604020202020204" pitchFamily="34" charset="0"/>
            </a:pPr>
            <a:r>
              <a:rPr lang="fr-BE" sz="2600" b="0" i="0" dirty="0" err="1">
                <a:solidFill>
                  <a:srgbClr val="F78C1E"/>
                </a:solidFill>
                <a:effectLst/>
              </a:rPr>
              <a:t>Apples</a:t>
            </a:r>
            <a:r>
              <a:rPr lang="fr-BE" sz="2600" b="0" i="0" dirty="0">
                <a:solidFill>
                  <a:srgbClr val="F78C1E"/>
                </a:solidFill>
                <a:effectLst/>
              </a:rPr>
              <a:t> 0.006</a:t>
            </a:r>
          </a:p>
          <a:p>
            <a:pPr defTabSz="457200" fontAlgn="base">
              <a:spcBef>
                <a:spcPct val="20000"/>
              </a:spcBef>
              <a:spcAft>
                <a:spcPct val="0"/>
              </a:spcAft>
              <a:buFont typeface="Arial" panose="020B0604020202020204" pitchFamily="34" charset="0"/>
            </a:pPr>
            <a:r>
              <a:rPr lang="fr-BE" sz="2600" b="0" i="0" dirty="0">
                <a:solidFill>
                  <a:srgbClr val="F78C1E"/>
                </a:solidFill>
                <a:effectLst/>
              </a:rPr>
              <a:t>Pears 0.006</a:t>
            </a:r>
          </a:p>
          <a:p>
            <a:pPr defTabSz="457200" fontAlgn="base">
              <a:spcBef>
                <a:spcPct val="20000"/>
              </a:spcBef>
              <a:spcAft>
                <a:spcPct val="0"/>
              </a:spcAft>
              <a:buFont typeface="Arial" panose="020B0604020202020204" pitchFamily="34" charset="0"/>
            </a:pPr>
            <a:r>
              <a:rPr lang="fr-BE" sz="2600" b="0" i="0" dirty="0" err="1">
                <a:solidFill>
                  <a:srgbClr val="F78C1E"/>
                </a:solidFill>
                <a:effectLst/>
              </a:rPr>
              <a:t>Quinces</a:t>
            </a:r>
            <a:r>
              <a:rPr lang="fr-BE" sz="2600" b="0" i="0" dirty="0">
                <a:solidFill>
                  <a:srgbClr val="F78C1E"/>
                </a:solidFill>
                <a:effectLst/>
              </a:rPr>
              <a:t> 0.02</a:t>
            </a:r>
          </a:p>
          <a:p>
            <a:pPr defTabSz="457200" fontAlgn="base">
              <a:spcBef>
                <a:spcPct val="20000"/>
              </a:spcBef>
              <a:spcAft>
                <a:spcPct val="0"/>
              </a:spcAft>
              <a:buFont typeface="Arial" panose="020B0604020202020204" pitchFamily="34" charset="0"/>
            </a:pPr>
            <a:r>
              <a:rPr lang="fr-BE" sz="2600" b="0" i="0" dirty="0" err="1">
                <a:solidFill>
                  <a:srgbClr val="F78C1E"/>
                </a:solidFill>
                <a:effectLst/>
              </a:rPr>
              <a:t>Medlars</a:t>
            </a:r>
            <a:r>
              <a:rPr lang="fr-BE" sz="2600" b="0" i="0" dirty="0">
                <a:solidFill>
                  <a:srgbClr val="F78C1E"/>
                </a:solidFill>
                <a:effectLst/>
              </a:rPr>
              <a:t> 0.02</a:t>
            </a:r>
          </a:p>
          <a:p>
            <a:pPr defTabSz="457200" fontAlgn="base">
              <a:spcBef>
                <a:spcPct val="20000"/>
              </a:spcBef>
              <a:spcAft>
                <a:spcPct val="0"/>
              </a:spcAft>
              <a:buFont typeface="Arial" panose="020B0604020202020204" pitchFamily="34" charset="0"/>
            </a:pPr>
            <a:r>
              <a:rPr lang="fr-BE" sz="2600" b="0" i="0" dirty="0" err="1">
                <a:solidFill>
                  <a:srgbClr val="F78C1E"/>
                </a:solidFill>
                <a:effectLst/>
              </a:rPr>
              <a:t>Loquats</a:t>
            </a:r>
            <a:r>
              <a:rPr lang="fr-BE" sz="2600" b="0" i="0" dirty="0">
                <a:solidFill>
                  <a:srgbClr val="F78C1E"/>
                </a:solidFill>
                <a:effectLst/>
              </a:rPr>
              <a:t>/</a:t>
            </a:r>
            <a:r>
              <a:rPr lang="fr-BE" sz="2600" b="0" i="0" dirty="0" err="1">
                <a:solidFill>
                  <a:srgbClr val="F78C1E"/>
                </a:solidFill>
                <a:effectLst/>
              </a:rPr>
              <a:t>Japanese</a:t>
            </a:r>
            <a:r>
              <a:rPr lang="fr-BE" sz="2600" b="0" i="0" dirty="0">
                <a:solidFill>
                  <a:srgbClr val="F78C1E"/>
                </a:solidFill>
                <a:effectLst/>
              </a:rPr>
              <a:t> </a:t>
            </a:r>
            <a:r>
              <a:rPr lang="fr-BE" sz="2600" b="0" i="0" dirty="0" err="1">
                <a:solidFill>
                  <a:srgbClr val="F78C1E"/>
                </a:solidFill>
                <a:effectLst/>
              </a:rPr>
              <a:t>medlars</a:t>
            </a:r>
            <a:r>
              <a:rPr lang="fr-BE" sz="2600" b="0" i="0" dirty="0">
                <a:solidFill>
                  <a:srgbClr val="F78C1E"/>
                </a:solidFill>
                <a:effectLst/>
              </a:rPr>
              <a:t> 0.02</a:t>
            </a:r>
          </a:p>
          <a:p>
            <a:pPr defTabSz="457200" fontAlgn="base">
              <a:spcBef>
                <a:spcPct val="20000"/>
              </a:spcBef>
              <a:spcAft>
                <a:spcPct val="0"/>
              </a:spcAft>
              <a:buFont typeface="Arial" panose="020B0604020202020204" pitchFamily="34" charset="0"/>
            </a:pPr>
            <a:r>
              <a:rPr lang="fr-BE" sz="2600" b="0" i="0" dirty="0" err="1">
                <a:solidFill>
                  <a:srgbClr val="F78C1E"/>
                </a:solidFill>
                <a:effectLst/>
              </a:rPr>
              <a:t>Other</a:t>
            </a:r>
            <a:r>
              <a:rPr lang="fr-BE" sz="2600" b="0" i="0" dirty="0">
                <a:solidFill>
                  <a:srgbClr val="F78C1E"/>
                </a:solidFill>
                <a:effectLst/>
              </a:rPr>
              <a:t> </a:t>
            </a:r>
            <a:r>
              <a:rPr lang="fr-BE" sz="2600" b="0" i="0" dirty="0" err="1">
                <a:solidFill>
                  <a:srgbClr val="F78C1E"/>
                </a:solidFill>
                <a:effectLst/>
              </a:rPr>
              <a:t>pome</a:t>
            </a:r>
            <a:r>
              <a:rPr lang="fr-BE" sz="2600" b="0" i="0" dirty="0">
                <a:solidFill>
                  <a:srgbClr val="F78C1E"/>
                </a:solidFill>
                <a:effectLst/>
              </a:rPr>
              <a:t> fruits (0130990) 0.01</a:t>
            </a:r>
          </a:p>
          <a:p>
            <a:pPr defTabSz="457200" fontAlgn="base">
              <a:spcBef>
                <a:spcPct val="20000"/>
              </a:spcBef>
              <a:spcAft>
                <a:spcPct val="0"/>
              </a:spcAft>
              <a:buFont typeface="Arial" panose="020B0604020202020204" pitchFamily="34" charset="0"/>
            </a:pPr>
            <a:r>
              <a:rPr lang="fr-BE" sz="2600" b="0" i="0" dirty="0" err="1">
                <a:solidFill>
                  <a:srgbClr val="F78C1E"/>
                </a:solidFill>
                <a:effectLst/>
              </a:rPr>
              <a:t>Strawberries</a:t>
            </a:r>
            <a:r>
              <a:rPr lang="fr-BE" sz="2600" b="0" i="0" dirty="0">
                <a:solidFill>
                  <a:srgbClr val="F78C1E"/>
                </a:solidFill>
                <a:effectLst/>
              </a:rPr>
              <a:t> 0.08</a:t>
            </a:r>
          </a:p>
          <a:p>
            <a:pPr defTabSz="457200" fontAlgn="base">
              <a:spcBef>
                <a:spcPct val="20000"/>
              </a:spcBef>
              <a:spcAft>
                <a:spcPct val="0"/>
              </a:spcAft>
              <a:buFont typeface="Arial" panose="020B0604020202020204" pitchFamily="34" charset="0"/>
            </a:pPr>
            <a:r>
              <a:rPr lang="fr-BE" sz="2600" b="0" i="0" dirty="0" err="1">
                <a:solidFill>
                  <a:srgbClr val="F78C1E"/>
                </a:solidFill>
                <a:effectLst/>
              </a:rPr>
              <a:t>Avocados</a:t>
            </a:r>
            <a:r>
              <a:rPr lang="fr-BE" sz="2600" b="0" i="0" dirty="0">
                <a:solidFill>
                  <a:srgbClr val="F78C1E"/>
                </a:solidFill>
                <a:effectLst/>
              </a:rPr>
              <a:t> 0.02</a:t>
            </a:r>
          </a:p>
          <a:p>
            <a:pPr defTabSz="457200" fontAlgn="base">
              <a:spcBef>
                <a:spcPct val="20000"/>
              </a:spcBef>
              <a:spcAft>
                <a:spcPct val="0"/>
              </a:spcAft>
              <a:buFont typeface="Arial" panose="020B0604020202020204" pitchFamily="34" charset="0"/>
            </a:pPr>
            <a:r>
              <a:rPr lang="fr-BE" sz="2600" b="0" i="0" dirty="0" err="1">
                <a:solidFill>
                  <a:srgbClr val="F78C1E"/>
                </a:solidFill>
                <a:effectLst/>
              </a:rPr>
              <a:t>Papaya</a:t>
            </a:r>
            <a:r>
              <a:rPr lang="fr-BE" sz="2600" b="0" i="0" dirty="0">
                <a:solidFill>
                  <a:srgbClr val="F78C1E"/>
                </a:solidFill>
                <a:effectLst/>
              </a:rPr>
              <a:t> 0.01</a:t>
            </a:r>
          </a:p>
          <a:p>
            <a:pPr defTabSz="457200" fontAlgn="base">
              <a:spcBef>
                <a:spcPct val="20000"/>
              </a:spcBef>
              <a:spcAft>
                <a:spcPct val="0"/>
              </a:spcAft>
              <a:buFont typeface="Arial" panose="020B0604020202020204" pitchFamily="34" charset="0"/>
            </a:pPr>
            <a:r>
              <a:rPr lang="fr-BE" sz="2600" b="0" i="0" dirty="0">
                <a:solidFill>
                  <a:srgbClr val="F78C1E"/>
                </a:solidFill>
                <a:effectLst/>
              </a:rPr>
              <a:t>Cotton </a:t>
            </a:r>
            <a:r>
              <a:rPr lang="fr-BE" sz="2600" b="0" i="0" dirty="0" err="1">
                <a:solidFill>
                  <a:srgbClr val="F78C1E"/>
                </a:solidFill>
                <a:effectLst/>
              </a:rPr>
              <a:t>seeds</a:t>
            </a:r>
            <a:r>
              <a:rPr lang="fr-BE" sz="2600" b="0" i="0" dirty="0">
                <a:solidFill>
                  <a:srgbClr val="F78C1E"/>
                </a:solidFill>
                <a:effectLst/>
              </a:rPr>
              <a:t> 0.02</a:t>
            </a:r>
          </a:p>
          <a:p>
            <a:pPr defTabSz="457200" fontAlgn="base">
              <a:spcBef>
                <a:spcPct val="20000"/>
              </a:spcBef>
              <a:spcAft>
                <a:spcPct val="0"/>
              </a:spcAft>
              <a:buFont typeface="Arial" panose="020B0604020202020204" pitchFamily="34" charset="0"/>
            </a:pPr>
            <a:r>
              <a:rPr lang="fr-BE" sz="2600" b="0" i="0" dirty="0">
                <a:solidFill>
                  <a:srgbClr val="F78C1E"/>
                </a:solidFill>
                <a:effectLst/>
              </a:rPr>
              <a:t> </a:t>
            </a:r>
          </a:p>
          <a:p>
            <a:pPr lvl="1" defTabSz="457200" fontAlgn="base">
              <a:spcBef>
                <a:spcPct val="20000"/>
              </a:spcBef>
              <a:spcAft>
                <a:spcPct val="0"/>
              </a:spcAft>
              <a:buFont typeface="Arial" panose="020B0604020202020204" pitchFamily="34" charset="0"/>
            </a:pPr>
            <a:endParaRPr lang="en-GB" sz="2600" b="0" i="0" dirty="0">
              <a:solidFill>
                <a:srgbClr val="F78C1E"/>
              </a:solidFill>
              <a:effectLst/>
            </a:endParaRP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197602" y="22606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fr-BE" sz="1500" b="0" i="0" u="sng" dirty="0">
                <a:solidFill>
                  <a:srgbClr val="F78C1E"/>
                </a:solidFill>
                <a:effectLst/>
              </a:rPr>
              <a:t>New </a:t>
            </a:r>
            <a:r>
              <a:rPr lang="fr-BE" sz="1500" b="0" i="0" u="sng" dirty="0" err="1">
                <a:solidFill>
                  <a:srgbClr val="F78C1E"/>
                </a:solidFill>
                <a:effectLst/>
              </a:rPr>
              <a:t>MRLs</a:t>
            </a:r>
            <a:r>
              <a:rPr lang="fr-BE" sz="1500" b="0" i="0" u="sng" dirty="0">
                <a:solidFill>
                  <a:srgbClr val="F78C1E"/>
                </a:solidFill>
                <a:effectLst/>
              </a:rPr>
              <a:t> for </a:t>
            </a:r>
            <a:r>
              <a:rPr lang="fr-BE" sz="1500" b="0" i="0" u="sng" dirty="0" err="1">
                <a:solidFill>
                  <a:srgbClr val="F78C1E"/>
                </a:solidFill>
                <a:effectLst/>
              </a:rPr>
              <a:t>Oxathiapiprolin</a:t>
            </a:r>
            <a:r>
              <a:rPr lang="fr-BE" sz="1500" b="0" i="0" u="sng" dirty="0">
                <a:solidFill>
                  <a:srgbClr val="F78C1E"/>
                </a:solidFill>
                <a:effectLst/>
              </a:rPr>
              <a:t> (mg/kg) (EU) 2023/163</a:t>
            </a:r>
            <a:r>
              <a:rPr lang="fr-BE" sz="1500" b="0" i="0" dirty="0">
                <a:solidFill>
                  <a:srgbClr val="F78C1E"/>
                </a:solidFill>
                <a:effectLst/>
              </a:rPr>
              <a:t>:</a:t>
            </a:r>
          </a:p>
          <a:p>
            <a:pPr defTabSz="457200" fontAlgn="base">
              <a:lnSpc>
                <a:spcPct val="90000"/>
              </a:lnSpc>
              <a:spcBef>
                <a:spcPct val="20000"/>
              </a:spcBef>
              <a:spcAft>
                <a:spcPct val="0"/>
              </a:spcAft>
              <a:buFont typeface="Arial" panose="020B0604020202020204" pitchFamily="34" charset="0"/>
            </a:pPr>
            <a:r>
              <a:rPr lang="fr-BE" sz="1500" b="0" i="0" dirty="0" err="1">
                <a:solidFill>
                  <a:srgbClr val="F78C1E"/>
                </a:solidFill>
                <a:effectLst/>
              </a:rPr>
              <a:t>Blueberries</a:t>
            </a:r>
            <a:r>
              <a:rPr lang="fr-BE" sz="1500" b="0" i="0" dirty="0">
                <a:solidFill>
                  <a:srgbClr val="F78C1E"/>
                </a:solidFill>
                <a:effectLst/>
              </a:rPr>
              <a:t> 0.5</a:t>
            </a:r>
          </a:p>
          <a:p>
            <a:pPr defTabSz="457200" fontAlgn="base">
              <a:lnSpc>
                <a:spcPct val="90000"/>
              </a:lnSpc>
              <a:spcBef>
                <a:spcPct val="20000"/>
              </a:spcBef>
              <a:spcAft>
                <a:spcPct val="0"/>
              </a:spcAft>
              <a:buFont typeface="Arial" panose="020B0604020202020204" pitchFamily="34" charset="0"/>
            </a:pPr>
            <a:endParaRPr lang="fr-BE" sz="1500" b="0" i="0" u="sng"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fr-BE" sz="1500" b="0" i="0" u="sng" dirty="0" err="1">
                <a:solidFill>
                  <a:srgbClr val="F78C1E"/>
                </a:solidFill>
                <a:effectLst/>
              </a:rPr>
              <a:t>Bifenazate</a:t>
            </a:r>
            <a:r>
              <a:rPr lang="fr-BE" sz="1500" b="0" i="0" u="sng" dirty="0">
                <a:solidFill>
                  <a:srgbClr val="F78C1E"/>
                </a:solidFill>
                <a:effectLst/>
              </a:rPr>
              <a:t> new draft </a:t>
            </a:r>
            <a:r>
              <a:rPr lang="fr-BE" sz="1500" b="0" i="0" u="sng" dirty="0" err="1">
                <a:solidFill>
                  <a:srgbClr val="F78C1E"/>
                </a:solidFill>
                <a:effectLst/>
              </a:rPr>
              <a:t>MRLs</a:t>
            </a:r>
            <a:r>
              <a:rPr lang="fr-BE" sz="1500" b="0" i="0" u="sng" dirty="0">
                <a:solidFill>
                  <a:srgbClr val="F78C1E"/>
                </a:solidFill>
                <a:effectLst/>
              </a:rPr>
              <a:t> (WTO notification):</a:t>
            </a:r>
          </a:p>
          <a:p>
            <a:pPr defTabSz="457200" fontAlgn="base">
              <a:lnSpc>
                <a:spcPct val="90000"/>
              </a:lnSpc>
              <a:spcBef>
                <a:spcPct val="20000"/>
              </a:spcBef>
              <a:spcAft>
                <a:spcPct val="0"/>
              </a:spcAft>
              <a:buFont typeface="Arial" panose="020B0604020202020204" pitchFamily="34" charset="0"/>
            </a:pPr>
            <a:r>
              <a:rPr lang="fr-BE" sz="1500" b="0" i="0" dirty="0">
                <a:solidFill>
                  <a:srgbClr val="F78C1E"/>
                </a:solidFill>
                <a:effectLst/>
              </a:rPr>
              <a:t>Fruits, </a:t>
            </a:r>
            <a:r>
              <a:rPr lang="fr-BE" sz="1500" b="0" i="0" dirty="0" err="1">
                <a:solidFill>
                  <a:srgbClr val="F78C1E"/>
                </a:solidFill>
                <a:effectLst/>
              </a:rPr>
              <a:t>fresh</a:t>
            </a:r>
            <a:r>
              <a:rPr lang="fr-BE" sz="1500" b="0" i="0" dirty="0">
                <a:solidFill>
                  <a:srgbClr val="F78C1E"/>
                </a:solidFill>
                <a:effectLst/>
              </a:rPr>
              <a:t> or </a:t>
            </a:r>
            <a:r>
              <a:rPr lang="fr-BE" sz="1500" b="0" i="0" dirty="0" err="1">
                <a:solidFill>
                  <a:srgbClr val="F78C1E"/>
                </a:solidFill>
                <a:effectLst/>
              </a:rPr>
              <a:t>frozen</a:t>
            </a:r>
            <a:r>
              <a:rPr lang="fr-BE" sz="1500" b="0" i="0" dirty="0">
                <a:solidFill>
                  <a:srgbClr val="F78C1E"/>
                </a:solidFill>
                <a:effectLst/>
              </a:rPr>
              <a:t>; </a:t>
            </a:r>
            <a:r>
              <a:rPr lang="fr-BE" sz="1500" b="0" i="0" dirty="0" err="1">
                <a:solidFill>
                  <a:srgbClr val="F78C1E"/>
                </a:solidFill>
                <a:effectLst/>
              </a:rPr>
              <a:t>tree</a:t>
            </a:r>
            <a:r>
              <a:rPr lang="fr-BE" sz="1500" b="0" i="0" dirty="0">
                <a:solidFill>
                  <a:srgbClr val="F78C1E"/>
                </a:solidFill>
                <a:effectLst/>
              </a:rPr>
              <a:t> </a:t>
            </a:r>
            <a:r>
              <a:rPr lang="fr-BE" sz="1500" b="0" i="0" dirty="0" err="1">
                <a:solidFill>
                  <a:srgbClr val="F78C1E"/>
                </a:solidFill>
                <a:effectLst/>
              </a:rPr>
              <a:t>nuts</a:t>
            </a:r>
            <a:r>
              <a:rPr lang="fr-BE" sz="1500" b="0" i="0" dirty="0">
                <a:solidFill>
                  <a:srgbClr val="F78C1E"/>
                </a:solidFill>
                <a:effectLst/>
              </a:rPr>
              <a:t> 0.01</a:t>
            </a:r>
          </a:p>
          <a:p>
            <a:pPr defTabSz="457200" fontAlgn="base">
              <a:lnSpc>
                <a:spcPct val="90000"/>
              </a:lnSpc>
              <a:spcBef>
                <a:spcPct val="20000"/>
              </a:spcBef>
              <a:spcAft>
                <a:spcPct val="0"/>
              </a:spcAft>
              <a:buFont typeface="Arial" panose="020B0604020202020204" pitchFamily="34" charset="0"/>
            </a:pPr>
            <a:r>
              <a:rPr lang="fr-BE" sz="1500" b="0" i="0" dirty="0" err="1">
                <a:solidFill>
                  <a:srgbClr val="F78C1E"/>
                </a:solidFill>
                <a:effectLst/>
              </a:rPr>
              <a:t>Oilseeds</a:t>
            </a:r>
            <a:r>
              <a:rPr lang="fr-BE" sz="1500" b="0" i="0" dirty="0">
                <a:solidFill>
                  <a:srgbClr val="F78C1E"/>
                </a:solidFill>
                <a:effectLst/>
              </a:rPr>
              <a:t> and </a:t>
            </a:r>
            <a:r>
              <a:rPr lang="fr-BE" sz="1500" b="0" i="0" dirty="0" err="1">
                <a:solidFill>
                  <a:srgbClr val="F78C1E"/>
                </a:solidFill>
                <a:effectLst/>
              </a:rPr>
              <a:t>oil</a:t>
            </a:r>
            <a:r>
              <a:rPr lang="fr-BE" sz="1500" b="0" i="0" dirty="0">
                <a:solidFill>
                  <a:srgbClr val="F78C1E"/>
                </a:solidFill>
                <a:effectLst/>
              </a:rPr>
              <a:t> fruits 0.01</a:t>
            </a:r>
          </a:p>
          <a:p>
            <a:pPr defTabSz="457200" fontAlgn="base">
              <a:lnSpc>
                <a:spcPct val="90000"/>
              </a:lnSpc>
              <a:spcBef>
                <a:spcPct val="20000"/>
              </a:spcBef>
              <a:spcAft>
                <a:spcPct val="0"/>
              </a:spcAft>
              <a:buFont typeface="Arial" panose="020B0604020202020204" pitchFamily="34" charset="0"/>
            </a:pPr>
            <a:r>
              <a:rPr lang="fr-BE" sz="1500" b="0" i="0" dirty="0" err="1">
                <a:solidFill>
                  <a:srgbClr val="F78C1E"/>
                </a:solidFill>
                <a:effectLst/>
              </a:rPr>
              <a:t>Proposed</a:t>
            </a:r>
            <a:r>
              <a:rPr lang="fr-BE" sz="1500" b="0" i="0" dirty="0">
                <a:solidFill>
                  <a:srgbClr val="F78C1E"/>
                </a:solidFill>
                <a:effectLst/>
              </a:rPr>
              <a:t> date of adoption: May 2023</a:t>
            </a:r>
          </a:p>
          <a:p>
            <a:pPr defTabSz="457200" fontAlgn="base">
              <a:lnSpc>
                <a:spcPct val="90000"/>
              </a:lnSpc>
              <a:spcBef>
                <a:spcPct val="20000"/>
              </a:spcBef>
              <a:spcAft>
                <a:spcPct val="0"/>
              </a:spcAft>
              <a:buFont typeface="Arial" panose="020B0604020202020204" pitchFamily="34" charset="0"/>
            </a:pPr>
            <a:r>
              <a:rPr lang="fr-BE" sz="1500" b="0" i="0" dirty="0" err="1">
                <a:solidFill>
                  <a:srgbClr val="F78C1E"/>
                </a:solidFill>
                <a:effectLst/>
              </a:rPr>
              <a:t>Proposed</a:t>
            </a:r>
            <a:r>
              <a:rPr lang="fr-BE" sz="1500" b="0" i="0" dirty="0">
                <a:solidFill>
                  <a:srgbClr val="F78C1E"/>
                </a:solidFill>
                <a:effectLst/>
              </a:rPr>
              <a:t> date of publication: July 2023</a:t>
            </a:r>
          </a:p>
          <a:p>
            <a:pPr defTabSz="457200" fontAlgn="base">
              <a:lnSpc>
                <a:spcPct val="90000"/>
              </a:lnSpc>
              <a:spcBef>
                <a:spcPct val="20000"/>
              </a:spcBef>
              <a:spcAft>
                <a:spcPct val="0"/>
              </a:spcAft>
              <a:buFont typeface="Arial" panose="020B0604020202020204" pitchFamily="34" charset="0"/>
            </a:pPr>
            <a:endParaRPr lang="fr-BE" sz="1500" b="0" i="0" u="sng"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fr-BE" sz="1500" b="0" i="0" u="sng" dirty="0">
                <a:solidFill>
                  <a:srgbClr val="F78C1E"/>
                </a:solidFill>
                <a:effectLst/>
              </a:rPr>
              <a:t>New </a:t>
            </a:r>
            <a:r>
              <a:rPr lang="fr-BE" sz="1500" b="0" i="0" u="sng" dirty="0" err="1">
                <a:solidFill>
                  <a:srgbClr val="F78C1E"/>
                </a:solidFill>
                <a:effectLst/>
              </a:rPr>
              <a:t>MRLs</a:t>
            </a:r>
            <a:r>
              <a:rPr lang="fr-BE" sz="1500" b="0" i="0" u="sng" dirty="0">
                <a:solidFill>
                  <a:srgbClr val="F78C1E"/>
                </a:solidFill>
                <a:effectLst/>
              </a:rPr>
              <a:t> for </a:t>
            </a:r>
            <a:r>
              <a:rPr lang="fr-BE" sz="1500" b="0" i="0" u="sng" dirty="0" err="1">
                <a:solidFill>
                  <a:srgbClr val="F78C1E"/>
                </a:solidFill>
                <a:effectLst/>
              </a:rPr>
              <a:t>Azoxystrobin</a:t>
            </a:r>
            <a:r>
              <a:rPr lang="fr-BE" sz="1500" b="0" i="0" u="sng" dirty="0">
                <a:solidFill>
                  <a:srgbClr val="F78C1E"/>
                </a:solidFill>
                <a:effectLst/>
              </a:rPr>
              <a:t> (EU) 2023/129:</a:t>
            </a:r>
          </a:p>
          <a:p>
            <a:pPr defTabSz="457200" fontAlgn="base">
              <a:lnSpc>
                <a:spcPct val="90000"/>
              </a:lnSpc>
              <a:spcBef>
                <a:spcPct val="20000"/>
              </a:spcBef>
              <a:spcAft>
                <a:spcPct val="0"/>
              </a:spcAft>
              <a:buFont typeface="Arial" panose="020B0604020202020204" pitchFamily="34" charset="0"/>
            </a:pPr>
            <a:r>
              <a:rPr lang="fr-BE" sz="1500" b="0" i="0" dirty="0" err="1">
                <a:solidFill>
                  <a:srgbClr val="F78C1E"/>
                </a:solidFill>
                <a:effectLst/>
              </a:rPr>
              <a:t>Rapeseeds</a:t>
            </a:r>
            <a:r>
              <a:rPr lang="fr-BE" sz="1500" b="0" i="0" dirty="0">
                <a:solidFill>
                  <a:srgbClr val="F78C1E"/>
                </a:solidFill>
                <a:effectLst/>
              </a:rPr>
              <a:t>/canola </a:t>
            </a:r>
            <a:r>
              <a:rPr lang="fr-BE" sz="1500" b="0" i="0" dirty="0" err="1">
                <a:solidFill>
                  <a:srgbClr val="F78C1E"/>
                </a:solidFill>
                <a:effectLst/>
              </a:rPr>
              <a:t>seeds</a:t>
            </a:r>
            <a:r>
              <a:rPr lang="fr-BE" sz="1500" b="0" i="0" dirty="0">
                <a:solidFill>
                  <a:srgbClr val="F78C1E"/>
                </a:solidFill>
                <a:effectLst/>
              </a:rPr>
              <a:t> 0.7</a:t>
            </a:r>
          </a:p>
          <a:p>
            <a:pPr defTabSz="457200" fontAlgn="base">
              <a:lnSpc>
                <a:spcPct val="90000"/>
              </a:lnSpc>
              <a:spcBef>
                <a:spcPct val="20000"/>
              </a:spcBef>
              <a:spcAft>
                <a:spcPct val="0"/>
              </a:spcAft>
              <a:buFont typeface="Arial" panose="020B0604020202020204" pitchFamily="34" charset="0"/>
            </a:pPr>
            <a:r>
              <a:rPr lang="fr-BE" sz="1500" b="0" i="0" dirty="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sz="1500" b="0" i="0" dirty="0">
                <a:solidFill>
                  <a:srgbClr val="F78C1E"/>
                </a:solidFill>
                <a:effectLst/>
              </a:rPr>
              <a:t> </a:t>
            </a:r>
          </a:p>
          <a:p>
            <a:pPr defTabSz="457200" fontAlgn="base">
              <a:lnSpc>
                <a:spcPct val="90000"/>
              </a:lnSpc>
              <a:spcBef>
                <a:spcPct val="20000"/>
              </a:spcBef>
              <a:spcAft>
                <a:spcPct val="0"/>
              </a:spcAft>
              <a:buFont typeface="Arial" panose="020B0604020202020204" pitchFamily="34" charset="0"/>
            </a:pPr>
            <a:endParaRPr lang="en-GB" sz="1500" dirty="0">
              <a:solidFill>
                <a:srgbClr val="F78C1E"/>
              </a:solidFill>
            </a:endParaRPr>
          </a:p>
        </p:txBody>
      </p:sp>
    </p:spTree>
    <p:extLst>
      <p:ext uri="{BB962C8B-B14F-4D97-AF65-F5344CB8AC3E}">
        <p14:creationId xmlns:p14="http://schemas.microsoft.com/office/powerpoint/2010/main" val="1780828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body" sz="quarter" idx="10"/>
          </p:nvPr>
        </p:nvSpPr>
        <p:spPr/>
        <p:txBody>
          <a:bodyPr/>
          <a:lstStyle/>
          <a:p>
            <a:r>
              <a:rPr lang="en-GB" sz="4400" dirty="0"/>
              <a:t>MRLs</a:t>
            </a:r>
          </a:p>
        </p:txBody>
      </p:sp>
      <p:sp>
        <p:nvSpPr>
          <p:cNvPr id="10" name="TextBox 9">
            <a:extLst>
              <a:ext uri="{FF2B5EF4-FFF2-40B4-BE49-F238E27FC236}">
                <a16:creationId xmlns:a16="http://schemas.microsoft.com/office/drawing/2014/main" id="{505BA5E3-989A-479B-821F-E7AA7E673CAD}"/>
              </a:ext>
            </a:extLst>
          </p:cNvPr>
          <p:cNvSpPr txBox="1"/>
          <p:nvPr/>
        </p:nvSpPr>
        <p:spPr>
          <a:xfrm>
            <a:off x="1718699" y="2308123"/>
            <a:ext cx="4996733" cy="4001095"/>
          </a:xfrm>
          <a:prstGeom prst="rect">
            <a:avLst/>
          </a:prstGeom>
          <a:noFill/>
        </p:spPr>
        <p:txBody>
          <a:bodyPr wrap="square" rtlCol="0">
            <a:spAutoFit/>
          </a:bodyPr>
          <a:lstStyle/>
          <a:p>
            <a:pPr algn="l"/>
            <a:r>
              <a:rPr lang="fr-BE" b="0" i="0" dirty="0">
                <a:solidFill>
                  <a:srgbClr val="333333"/>
                </a:solidFill>
                <a:effectLst/>
                <a:latin typeface="+mj-lt"/>
              </a:rPr>
              <a:t>Citrus fruits 0.09</a:t>
            </a:r>
          </a:p>
          <a:p>
            <a:pPr algn="l"/>
            <a:r>
              <a:rPr lang="fr-BE" b="0" i="0" dirty="0" err="1">
                <a:solidFill>
                  <a:srgbClr val="333333"/>
                </a:solidFill>
                <a:effectLst/>
                <a:latin typeface="+mj-lt"/>
              </a:rPr>
              <a:t>Tree</a:t>
            </a:r>
            <a:r>
              <a:rPr lang="fr-BE" b="0" i="0" dirty="0">
                <a:solidFill>
                  <a:srgbClr val="333333"/>
                </a:solidFill>
                <a:effectLst/>
                <a:latin typeface="+mj-lt"/>
              </a:rPr>
              <a:t> </a:t>
            </a:r>
            <a:r>
              <a:rPr lang="fr-BE" b="0" i="0" dirty="0" err="1">
                <a:solidFill>
                  <a:srgbClr val="333333"/>
                </a:solidFill>
                <a:effectLst/>
                <a:latin typeface="+mj-lt"/>
              </a:rPr>
              <a:t>nuts</a:t>
            </a:r>
            <a:r>
              <a:rPr lang="fr-BE" b="0" i="0" dirty="0">
                <a:solidFill>
                  <a:srgbClr val="333333"/>
                </a:solidFill>
                <a:effectLst/>
                <a:latin typeface="+mj-lt"/>
              </a:rPr>
              <a:t> 0.09</a:t>
            </a:r>
          </a:p>
          <a:p>
            <a:pPr algn="l"/>
            <a:r>
              <a:rPr lang="fr-BE" b="0" i="0" dirty="0" err="1">
                <a:solidFill>
                  <a:srgbClr val="333333"/>
                </a:solidFill>
                <a:effectLst/>
                <a:latin typeface="+mj-lt"/>
              </a:rPr>
              <a:t>Pome</a:t>
            </a:r>
            <a:r>
              <a:rPr lang="fr-BE" b="0" i="0" dirty="0">
                <a:solidFill>
                  <a:srgbClr val="333333"/>
                </a:solidFill>
                <a:effectLst/>
                <a:latin typeface="+mj-lt"/>
              </a:rPr>
              <a:t> fruits 0.09</a:t>
            </a:r>
          </a:p>
          <a:p>
            <a:pPr algn="l"/>
            <a:r>
              <a:rPr lang="fr-BE" b="0" i="0" dirty="0">
                <a:solidFill>
                  <a:srgbClr val="333333"/>
                </a:solidFill>
                <a:effectLst/>
                <a:latin typeface="+mj-lt"/>
              </a:rPr>
              <a:t>Stone fruits 0.09</a:t>
            </a:r>
          </a:p>
          <a:p>
            <a:pPr algn="l"/>
            <a:r>
              <a:rPr lang="fr-BE" b="0" i="0" dirty="0" err="1">
                <a:solidFill>
                  <a:srgbClr val="333333"/>
                </a:solidFill>
                <a:effectLst/>
                <a:latin typeface="+mj-lt"/>
              </a:rPr>
              <a:t>Grapes</a:t>
            </a:r>
            <a:r>
              <a:rPr lang="fr-BE" b="0" i="0" dirty="0">
                <a:solidFill>
                  <a:srgbClr val="333333"/>
                </a:solidFill>
                <a:effectLst/>
                <a:latin typeface="+mj-lt"/>
              </a:rPr>
              <a:t> 0.3</a:t>
            </a:r>
          </a:p>
          <a:p>
            <a:pPr algn="l"/>
            <a:r>
              <a:rPr lang="fr-BE" b="0" i="0" dirty="0">
                <a:solidFill>
                  <a:srgbClr val="333333"/>
                </a:solidFill>
                <a:effectLst/>
                <a:latin typeface="+mj-lt"/>
              </a:rPr>
              <a:t>Cane fruits 0.09</a:t>
            </a:r>
          </a:p>
          <a:p>
            <a:pPr algn="l"/>
            <a:r>
              <a:rPr lang="fr-BE" b="0" i="0" dirty="0" err="1">
                <a:solidFill>
                  <a:srgbClr val="333333"/>
                </a:solidFill>
                <a:effectLst/>
                <a:latin typeface="+mj-lt"/>
              </a:rPr>
              <a:t>Other</a:t>
            </a:r>
            <a:r>
              <a:rPr lang="fr-BE" b="0" i="0" dirty="0">
                <a:solidFill>
                  <a:srgbClr val="333333"/>
                </a:solidFill>
                <a:effectLst/>
                <a:latin typeface="+mj-lt"/>
              </a:rPr>
              <a:t> </a:t>
            </a:r>
            <a:r>
              <a:rPr lang="fr-BE" b="0" i="0" dirty="0" err="1">
                <a:solidFill>
                  <a:srgbClr val="333333"/>
                </a:solidFill>
                <a:effectLst/>
                <a:latin typeface="+mj-lt"/>
              </a:rPr>
              <a:t>small</a:t>
            </a:r>
            <a:r>
              <a:rPr lang="fr-BE" b="0" i="0" dirty="0">
                <a:solidFill>
                  <a:srgbClr val="333333"/>
                </a:solidFill>
                <a:effectLst/>
                <a:latin typeface="+mj-lt"/>
              </a:rPr>
              <a:t> fruits and </a:t>
            </a:r>
            <a:r>
              <a:rPr lang="fr-BE" b="0" i="0" dirty="0" err="1">
                <a:solidFill>
                  <a:srgbClr val="333333"/>
                </a:solidFill>
                <a:effectLst/>
                <a:latin typeface="+mj-lt"/>
              </a:rPr>
              <a:t>berries</a:t>
            </a:r>
            <a:r>
              <a:rPr lang="fr-BE" b="0" i="0" dirty="0">
                <a:solidFill>
                  <a:srgbClr val="333333"/>
                </a:solidFill>
                <a:effectLst/>
                <a:latin typeface="+mj-lt"/>
              </a:rPr>
              <a:t> (0154000) 0.09</a:t>
            </a:r>
          </a:p>
          <a:p>
            <a:pPr algn="l"/>
            <a:r>
              <a:rPr lang="fr-BE" b="0" i="0" dirty="0" err="1">
                <a:solidFill>
                  <a:srgbClr val="333333"/>
                </a:solidFill>
                <a:effectLst/>
                <a:latin typeface="+mj-lt"/>
              </a:rPr>
              <a:t>Miscellaneous</a:t>
            </a:r>
            <a:r>
              <a:rPr lang="fr-BE" b="0" i="0" dirty="0">
                <a:solidFill>
                  <a:srgbClr val="333333"/>
                </a:solidFill>
                <a:effectLst/>
                <a:latin typeface="+mj-lt"/>
              </a:rPr>
              <a:t> fruits 0.09</a:t>
            </a:r>
          </a:p>
          <a:p>
            <a:pPr algn="l"/>
            <a:r>
              <a:rPr lang="fr-BE" b="0" i="0" dirty="0">
                <a:solidFill>
                  <a:srgbClr val="333333"/>
                </a:solidFill>
                <a:effectLst/>
                <a:latin typeface="+mj-lt"/>
              </a:rPr>
              <a:t>Peanuts/</a:t>
            </a:r>
            <a:r>
              <a:rPr lang="fr-BE" b="0" i="0" dirty="0" err="1">
                <a:solidFill>
                  <a:srgbClr val="333333"/>
                </a:solidFill>
                <a:effectLst/>
                <a:latin typeface="+mj-lt"/>
              </a:rPr>
              <a:t>groundnuts</a:t>
            </a:r>
            <a:r>
              <a:rPr lang="fr-BE" b="0" i="0" dirty="0">
                <a:solidFill>
                  <a:srgbClr val="333333"/>
                </a:solidFill>
                <a:effectLst/>
                <a:latin typeface="+mj-lt"/>
              </a:rPr>
              <a:t> 0.09</a:t>
            </a:r>
          </a:p>
          <a:p>
            <a:pPr algn="l"/>
            <a:r>
              <a:rPr lang="fr-BE" b="0" i="0" dirty="0" err="1">
                <a:solidFill>
                  <a:srgbClr val="333333"/>
                </a:solidFill>
                <a:effectLst/>
                <a:latin typeface="+mj-lt"/>
              </a:rPr>
              <a:t>Sesame</a:t>
            </a:r>
            <a:r>
              <a:rPr lang="fr-BE" b="0" i="0" dirty="0">
                <a:solidFill>
                  <a:srgbClr val="333333"/>
                </a:solidFill>
                <a:effectLst/>
                <a:latin typeface="+mj-lt"/>
              </a:rPr>
              <a:t> </a:t>
            </a:r>
            <a:r>
              <a:rPr lang="fr-BE" b="0" i="0" dirty="0" err="1">
                <a:solidFill>
                  <a:srgbClr val="333333"/>
                </a:solidFill>
                <a:effectLst/>
                <a:latin typeface="+mj-lt"/>
              </a:rPr>
              <a:t>seeds</a:t>
            </a:r>
            <a:r>
              <a:rPr lang="fr-BE" b="0" i="0" dirty="0">
                <a:solidFill>
                  <a:srgbClr val="333333"/>
                </a:solidFill>
                <a:effectLst/>
                <a:latin typeface="+mj-lt"/>
              </a:rPr>
              <a:t> 0.09</a:t>
            </a:r>
          </a:p>
          <a:p>
            <a:pPr algn="l"/>
            <a:r>
              <a:rPr lang="fr-BE" b="0" i="0" dirty="0">
                <a:solidFill>
                  <a:srgbClr val="333333"/>
                </a:solidFill>
                <a:effectLst/>
                <a:latin typeface="+mj-lt"/>
              </a:rPr>
              <a:t>Poppy </a:t>
            </a:r>
            <a:r>
              <a:rPr lang="fr-BE" b="0" i="0" dirty="0" err="1">
                <a:solidFill>
                  <a:srgbClr val="333333"/>
                </a:solidFill>
                <a:effectLst/>
                <a:latin typeface="+mj-lt"/>
              </a:rPr>
              <a:t>seeds</a:t>
            </a:r>
            <a:r>
              <a:rPr lang="fr-BE" b="0" i="0" dirty="0">
                <a:solidFill>
                  <a:srgbClr val="333333"/>
                </a:solidFill>
                <a:effectLst/>
                <a:latin typeface="+mj-lt"/>
              </a:rPr>
              <a:t> 7</a:t>
            </a:r>
          </a:p>
          <a:p>
            <a:pPr algn="l"/>
            <a:r>
              <a:rPr lang="fr-BE" b="0" i="0" dirty="0" err="1">
                <a:solidFill>
                  <a:srgbClr val="333333"/>
                </a:solidFill>
                <a:effectLst/>
                <a:latin typeface="+mj-lt"/>
              </a:rPr>
              <a:t>Sunflower</a:t>
            </a:r>
            <a:r>
              <a:rPr lang="fr-BE" b="0" i="0" dirty="0">
                <a:solidFill>
                  <a:srgbClr val="333333"/>
                </a:solidFill>
                <a:effectLst/>
                <a:latin typeface="+mj-lt"/>
              </a:rPr>
              <a:t> </a:t>
            </a:r>
            <a:r>
              <a:rPr lang="fr-BE" b="0" i="0" dirty="0" err="1">
                <a:solidFill>
                  <a:srgbClr val="333333"/>
                </a:solidFill>
                <a:effectLst/>
                <a:latin typeface="+mj-lt"/>
              </a:rPr>
              <a:t>seeds</a:t>
            </a:r>
            <a:r>
              <a:rPr lang="fr-BE" b="0" i="0" dirty="0">
                <a:solidFill>
                  <a:srgbClr val="333333"/>
                </a:solidFill>
                <a:effectLst/>
                <a:latin typeface="+mj-lt"/>
              </a:rPr>
              <a:t> 7</a:t>
            </a:r>
          </a:p>
          <a:p>
            <a:pPr algn="l"/>
            <a:endParaRPr lang="fr-BE" sz="2000" b="0" i="0" dirty="0">
              <a:solidFill>
                <a:srgbClr val="333333"/>
              </a:solidFill>
              <a:effectLst/>
              <a:latin typeface="proxima-nova"/>
            </a:endParaRPr>
          </a:p>
          <a:p>
            <a:endParaRPr lang="en-GB" dirty="0">
              <a:solidFill>
                <a:schemeClr val="tx1">
                  <a:lumMod val="95000"/>
                  <a:lumOff val="5000"/>
                </a:schemeClr>
              </a:solidFill>
            </a:endParaRPr>
          </a:p>
        </p:txBody>
      </p:sp>
      <p:sp>
        <p:nvSpPr>
          <p:cNvPr id="5" name="TextBox 4">
            <a:extLst>
              <a:ext uri="{FF2B5EF4-FFF2-40B4-BE49-F238E27FC236}">
                <a16:creationId xmlns:a16="http://schemas.microsoft.com/office/drawing/2014/main" id="{CCF6D3FA-E205-B54E-279D-144BD3F1C01E}"/>
              </a:ext>
            </a:extLst>
          </p:cNvPr>
          <p:cNvSpPr txBox="1"/>
          <p:nvPr/>
        </p:nvSpPr>
        <p:spPr>
          <a:xfrm>
            <a:off x="7161325" y="2308123"/>
            <a:ext cx="6094476" cy="3139321"/>
          </a:xfrm>
          <a:prstGeom prst="rect">
            <a:avLst/>
          </a:prstGeom>
          <a:noFill/>
        </p:spPr>
        <p:txBody>
          <a:bodyPr wrap="square">
            <a:spAutoFit/>
          </a:bodyPr>
          <a:lstStyle/>
          <a:p>
            <a:pPr algn="l"/>
            <a:r>
              <a:rPr lang="fr-BE" sz="1800" b="0" i="0" dirty="0" err="1">
                <a:solidFill>
                  <a:srgbClr val="333333"/>
                </a:solidFill>
                <a:effectLst/>
                <a:latin typeface="+mj-lt"/>
              </a:rPr>
              <a:t>Rapeseeds</a:t>
            </a:r>
            <a:r>
              <a:rPr lang="fr-BE" sz="1800" b="0" i="0" dirty="0">
                <a:solidFill>
                  <a:srgbClr val="333333"/>
                </a:solidFill>
                <a:effectLst/>
                <a:latin typeface="+mj-lt"/>
              </a:rPr>
              <a:t>/canola </a:t>
            </a:r>
            <a:r>
              <a:rPr lang="fr-BE" sz="1800" b="0" i="0" dirty="0" err="1">
                <a:solidFill>
                  <a:srgbClr val="333333"/>
                </a:solidFill>
                <a:effectLst/>
                <a:latin typeface="+mj-lt"/>
              </a:rPr>
              <a:t>seeds</a:t>
            </a:r>
            <a:r>
              <a:rPr lang="fr-BE" sz="1800" b="0" i="0" dirty="0">
                <a:solidFill>
                  <a:srgbClr val="333333"/>
                </a:solidFill>
                <a:effectLst/>
                <a:latin typeface="+mj-lt"/>
              </a:rPr>
              <a:t> 7</a:t>
            </a:r>
          </a:p>
          <a:p>
            <a:pPr algn="l"/>
            <a:r>
              <a:rPr lang="fr-BE" sz="1800" b="0" i="0" dirty="0" err="1">
                <a:solidFill>
                  <a:srgbClr val="333333"/>
                </a:solidFill>
                <a:effectLst/>
                <a:latin typeface="+mj-lt"/>
              </a:rPr>
              <a:t>Mustard</a:t>
            </a:r>
            <a:r>
              <a:rPr lang="fr-BE" sz="1800" b="0" i="0" dirty="0">
                <a:solidFill>
                  <a:srgbClr val="333333"/>
                </a:solidFill>
                <a:effectLst/>
                <a:latin typeface="+mj-lt"/>
              </a:rPr>
              <a:t> </a:t>
            </a:r>
            <a:r>
              <a:rPr lang="fr-BE" sz="1800" b="0" i="0" dirty="0" err="1">
                <a:solidFill>
                  <a:srgbClr val="333333"/>
                </a:solidFill>
                <a:effectLst/>
                <a:latin typeface="+mj-lt"/>
              </a:rPr>
              <a:t>seeds</a:t>
            </a:r>
            <a:r>
              <a:rPr lang="fr-BE" sz="1800" b="0" i="0" dirty="0">
                <a:solidFill>
                  <a:srgbClr val="333333"/>
                </a:solidFill>
                <a:effectLst/>
                <a:latin typeface="+mj-lt"/>
              </a:rPr>
              <a:t> 6</a:t>
            </a:r>
          </a:p>
          <a:p>
            <a:pPr algn="l"/>
            <a:r>
              <a:rPr lang="fr-BE" sz="1800" b="0" i="0" dirty="0">
                <a:solidFill>
                  <a:srgbClr val="333333"/>
                </a:solidFill>
                <a:effectLst/>
                <a:latin typeface="+mj-lt"/>
              </a:rPr>
              <a:t>Cotton </a:t>
            </a:r>
            <a:r>
              <a:rPr lang="fr-BE" sz="1800" b="0" i="0" dirty="0" err="1">
                <a:solidFill>
                  <a:srgbClr val="333333"/>
                </a:solidFill>
                <a:effectLst/>
                <a:latin typeface="+mj-lt"/>
              </a:rPr>
              <a:t>seeds</a:t>
            </a:r>
            <a:r>
              <a:rPr lang="fr-BE" sz="1800" b="0" i="0" dirty="0">
                <a:solidFill>
                  <a:srgbClr val="333333"/>
                </a:solidFill>
                <a:effectLst/>
                <a:latin typeface="+mj-lt"/>
              </a:rPr>
              <a:t> 7</a:t>
            </a:r>
          </a:p>
          <a:p>
            <a:pPr algn="l"/>
            <a:r>
              <a:rPr lang="fr-BE" sz="1800" b="0" i="0" dirty="0" err="1">
                <a:solidFill>
                  <a:srgbClr val="333333"/>
                </a:solidFill>
                <a:effectLst/>
                <a:latin typeface="+mj-lt"/>
              </a:rPr>
              <a:t>Pumpkin</a:t>
            </a:r>
            <a:r>
              <a:rPr lang="fr-BE" sz="1800" b="0" i="0" dirty="0">
                <a:solidFill>
                  <a:srgbClr val="333333"/>
                </a:solidFill>
                <a:effectLst/>
                <a:latin typeface="+mj-lt"/>
              </a:rPr>
              <a:t> </a:t>
            </a:r>
            <a:r>
              <a:rPr lang="fr-BE" sz="1800" b="0" i="0" dirty="0" err="1">
                <a:solidFill>
                  <a:srgbClr val="333333"/>
                </a:solidFill>
                <a:effectLst/>
                <a:latin typeface="+mj-lt"/>
              </a:rPr>
              <a:t>seeds</a:t>
            </a:r>
            <a:r>
              <a:rPr lang="fr-BE" sz="1800" b="0" i="0" dirty="0">
                <a:solidFill>
                  <a:srgbClr val="333333"/>
                </a:solidFill>
                <a:effectLst/>
                <a:latin typeface="+mj-lt"/>
              </a:rPr>
              <a:t> 0.09</a:t>
            </a:r>
          </a:p>
          <a:p>
            <a:pPr algn="l"/>
            <a:r>
              <a:rPr lang="fr-BE" sz="1800" b="0" i="0" dirty="0" err="1">
                <a:solidFill>
                  <a:srgbClr val="333333"/>
                </a:solidFill>
                <a:effectLst/>
                <a:latin typeface="+mj-lt"/>
              </a:rPr>
              <a:t>Safflower</a:t>
            </a:r>
            <a:r>
              <a:rPr lang="fr-BE" sz="1800" b="0" i="0" dirty="0">
                <a:solidFill>
                  <a:srgbClr val="333333"/>
                </a:solidFill>
                <a:effectLst/>
                <a:latin typeface="+mj-lt"/>
              </a:rPr>
              <a:t> </a:t>
            </a:r>
            <a:r>
              <a:rPr lang="fr-BE" sz="1800" b="0" i="0" dirty="0" err="1">
                <a:solidFill>
                  <a:srgbClr val="333333"/>
                </a:solidFill>
                <a:effectLst/>
                <a:latin typeface="+mj-lt"/>
              </a:rPr>
              <a:t>seeds</a:t>
            </a:r>
            <a:r>
              <a:rPr lang="fr-BE" sz="1800" b="0" i="0" dirty="0">
                <a:solidFill>
                  <a:srgbClr val="333333"/>
                </a:solidFill>
                <a:effectLst/>
                <a:latin typeface="+mj-lt"/>
              </a:rPr>
              <a:t> 0.09</a:t>
            </a:r>
          </a:p>
          <a:p>
            <a:pPr algn="l"/>
            <a:r>
              <a:rPr lang="fr-BE" sz="1800" b="0" i="0" dirty="0" err="1">
                <a:solidFill>
                  <a:srgbClr val="333333"/>
                </a:solidFill>
                <a:effectLst/>
                <a:latin typeface="+mj-lt"/>
              </a:rPr>
              <a:t>Borage</a:t>
            </a:r>
            <a:r>
              <a:rPr lang="fr-BE" sz="1800" b="0" i="0" dirty="0">
                <a:solidFill>
                  <a:srgbClr val="333333"/>
                </a:solidFill>
                <a:effectLst/>
                <a:latin typeface="+mj-lt"/>
              </a:rPr>
              <a:t> </a:t>
            </a:r>
            <a:r>
              <a:rPr lang="fr-BE" sz="1800" b="0" i="0" dirty="0" err="1">
                <a:solidFill>
                  <a:srgbClr val="333333"/>
                </a:solidFill>
                <a:effectLst/>
                <a:latin typeface="+mj-lt"/>
              </a:rPr>
              <a:t>seeds</a:t>
            </a:r>
            <a:r>
              <a:rPr lang="fr-BE" sz="1800" b="0" i="0" dirty="0">
                <a:solidFill>
                  <a:srgbClr val="333333"/>
                </a:solidFill>
                <a:effectLst/>
                <a:latin typeface="+mj-lt"/>
              </a:rPr>
              <a:t> 7</a:t>
            </a:r>
          </a:p>
          <a:p>
            <a:pPr algn="l"/>
            <a:r>
              <a:rPr lang="fr-BE" sz="1800" b="0" i="0" dirty="0">
                <a:solidFill>
                  <a:srgbClr val="333333"/>
                </a:solidFill>
                <a:effectLst/>
                <a:latin typeface="+mj-lt"/>
              </a:rPr>
              <a:t>Gold of </a:t>
            </a:r>
            <a:r>
              <a:rPr lang="fr-BE" sz="1800" b="0" i="0" dirty="0" err="1">
                <a:solidFill>
                  <a:srgbClr val="333333"/>
                </a:solidFill>
                <a:effectLst/>
                <a:latin typeface="+mj-lt"/>
              </a:rPr>
              <a:t>pleasure</a:t>
            </a:r>
            <a:r>
              <a:rPr lang="fr-BE" sz="1800" b="0" i="0" dirty="0">
                <a:solidFill>
                  <a:srgbClr val="333333"/>
                </a:solidFill>
                <a:effectLst/>
                <a:latin typeface="+mj-lt"/>
              </a:rPr>
              <a:t> </a:t>
            </a:r>
            <a:r>
              <a:rPr lang="fr-BE" sz="1800" b="0" i="0" dirty="0" err="1">
                <a:solidFill>
                  <a:srgbClr val="333333"/>
                </a:solidFill>
                <a:effectLst/>
                <a:latin typeface="+mj-lt"/>
              </a:rPr>
              <a:t>seeds</a:t>
            </a:r>
            <a:r>
              <a:rPr lang="fr-BE" sz="1800" b="0" i="0" dirty="0">
                <a:solidFill>
                  <a:srgbClr val="333333"/>
                </a:solidFill>
                <a:effectLst/>
                <a:latin typeface="+mj-lt"/>
              </a:rPr>
              <a:t> 0.09</a:t>
            </a:r>
          </a:p>
          <a:p>
            <a:pPr algn="l"/>
            <a:r>
              <a:rPr lang="fr-BE" sz="1800" b="0" i="0" dirty="0" err="1">
                <a:solidFill>
                  <a:srgbClr val="333333"/>
                </a:solidFill>
                <a:effectLst/>
                <a:latin typeface="+mj-lt"/>
              </a:rPr>
              <a:t>Hemp</a:t>
            </a:r>
            <a:r>
              <a:rPr lang="fr-BE" sz="1800" b="0" i="0" dirty="0">
                <a:solidFill>
                  <a:srgbClr val="333333"/>
                </a:solidFill>
                <a:effectLst/>
                <a:latin typeface="+mj-lt"/>
              </a:rPr>
              <a:t> </a:t>
            </a:r>
            <a:r>
              <a:rPr lang="fr-BE" sz="1800" b="0" i="0" dirty="0" err="1">
                <a:solidFill>
                  <a:srgbClr val="333333"/>
                </a:solidFill>
                <a:effectLst/>
                <a:latin typeface="+mj-lt"/>
              </a:rPr>
              <a:t>seeds</a:t>
            </a:r>
            <a:r>
              <a:rPr lang="fr-BE" sz="1800" b="0" i="0" dirty="0">
                <a:solidFill>
                  <a:srgbClr val="333333"/>
                </a:solidFill>
                <a:effectLst/>
                <a:latin typeface="+mj-lt"/>
              </a:rPr>
              <a:t> 0.09</a:t>
            </a:r>
          </a:p>
          <a:p>
            <a:pPr algn="l"/>
            <a:r>
              <a:rPr lang="fr-BE" sz="1800" b="0" i="0" dirty="0">
                <a:solidFill>
                  <a:srgbClr val="333333"/>
                </a:solidFill>
                <a:effectLst/>
                <a:latin typeface="+mj-lt"/>
              </a:rPr>
              <a:t>Castor </a:t>
            </a:r>
            <a:r>
              <a:rPr lang="fr-BE" sz="1800" b="0" i="0" dirty="0" err="1">
                <a:solidFill>
                  <a:srgbClr val="333333"/>
                </a:solidFill>
                <a:effectLst/>
                <a:latin typeface="+mj-lt"/>
              </a:rPr>
              <a:t>beans</a:t>
            </a:r>
            <a:r>
              <a:rPr lang="fr-BE" sz="1800" b="0" i="0" dirty="0">
                <a:solidFill>
                  <a:srgbClr val="333333"/>
                </a:solidFill>
                <a:effectLst/>
                <a:latin typeface="+mj-lt"/>
              </a:rPr>
              <a:t> 0.09</a:t>
            </a:r>
          </a:p>
          <a:p>
            <a:pPr algn="l"/>
            <a:r>
              <a:rPr lang="fr-BE" sz="1800" b="0" i="0" dirty="0" err="1">
                <a:solidFill>
                  <a:srgbClr val="333333"/>
                </a:solidFill>
                <a:effectLst/>
                <a:latin typeface="+mj-lt"/>
              </a:rPr>
              <a:t>Others</a:t>
            </a:r>
            <a:r>
              <a:rPr lang="fr-BE" sz="1800" b="0" i="0" dirty="0">
                <a:solidFill>
                  <a:srgbClr val="333333"/>
                </a:solidFill>
                <a:effectLst/>
                <a:latin typeface="+mj-lt"/>
              </a:rPr>
              <a:t> </a:t>
            </a:r>
            <a:r>
              <a:rPr lang="fr-BE" sz="1800" b="0" i="0" dirty="0" err="1">
                <a:solidFill>
                  <a:srgbClr val="333333"/>
                </a:solidFill>
                <a:effectLst/>
                <a:latin typeface="+mj-lt"/>
              </a:rPr>
              <a:t>oilseeds</a:t>
            </a:r>
            <a:r>
              <a:rPr lang="fr-BE" sz="1800" b="0" i="0" dirty="0">
                <a:solidFill>
                  <a:srgbClr val="333333"/>
                </a:solidFill>
                <a:effectLst/>
                <a:latin typeface="+mj-lt"/>
              </a:rPr>
              <a:t> 0.09</a:t>
            </a:r>
          </a:p>
          <a:p>
            <a:pPr algn="l"/>
            <a:r>
              <a:rPr lang="en-GB" sz="1800" b="0" i="0" dirty="0">
                <a:solidFill>
                  <a:srgbClr val="333333"/>
                </a:solidFill>
                <a:effectLst/>
                <a:latin typeface="arial" panose="020B0604020202020204" pitchFamily="34" charset="0"/>
              </a:rPr>
              <a:t> </a:t>
            </a:r>
          </a:p>
        </p:txBody>
      </p:sp>
      <p:sp>
        <p:nvSpPr>
          <p:cNvPr id="3" name="TextBox 2">
            <a:extLst>
              <a:ext uri="{FF2B5EF4-FFF2-40B4-BE49-F238E27FC236}">
                <a16:creationId xmlns:a16="http://schemas.microsoft.com/office/drawing/2014/main" id="{CD0A211A-036C-543E-A02B-260E4BD94212}"/>
              </a:ext>
            </a:extLst>
          </p:cNvPr>
          <p:cNvSpPr txBox="1"/>
          <p:nvPr/>
        </p:nvSpPr>
        <p:spPr>
          <a:xfrm>
            <a:off x="519165" y="1063756"/>
            <a:ext cx="11554848" cy="923330"/>
          </a:xfrm>
          <a:prstGeom prst="rect">
            <a:avLst/>
          </a:prstGeom>
          <a:noFill/>
        </p:spPr>
        <p:txBody>
          <a:bodyPr wrap="square">
            <a:spAutoFit/>
          </a:bodyPr>
          <a:lstStyle/>
          <a:p>
            <a:pPr algn="l"/>
            <a:r>
              <a:rPr lang="fr-BE" sz="1800" b="0" i="0" u="sng" dirty="0" err="1">
                <a:solidFill>
                  <a:srgbClr val="333333"/>
                </a:solidFill>
                <a:effectLst/>
                <a:latin typeface="proxima-nova"/>
              </a:rPr>
              <a:t>Cycloxydim</a:t>
            </a:r>
            <a:r>
              <a:rPr lang="fr-BE" sz="1800" b="0" i="0" u="sng" dirty="0">
                <a:solidFill>
                  <a:srgbClr val="333333"/>
                </a:solidFill>
                <a:effectLst/>
                <a:latin typeface="proxima-nova"/>
              </a:rPr>
              <a:t> </a:t>
            </a:r>
            <a:r>
              <a:rPr lang="fr-BE" sz="1800" b="0" i="0" u="sng" dirty="0" err="1">
                <a:solidFill>
                  <a:srgbClr val="333333"/>
                </a:solidFill>
                <a:effectLst/>
                <a:latin typeface="proxima-nova"/>
              </a:rPr>
              <a:t>including</a:t>
            </a:r>
            <a:r>
              <a:rPr lang="fr-BE" sz="1800" b="0" i="0" u="sng" dirty="0">
                <a:solidFill>
                  <a:srgbClr val="333333"/>
                </a:solidFill>
                <a:effectLst/>
                <a:latin typeface="proxima-nova"/>
              </a:rPr>
              <a:t> </a:t>
            </a:r>
            <a:r>
              <a:rPr lang="fr-BE" sz="1800" b="0" i="0" u="sng" dirty="0" err="1">
                <a:solidFill>
                  <a:srgbClr val="333333"/>
                </a:solidFill>
                <a:effectLst/>
                <a:latin typeface="proxima-nova"/>
              </a:rPr>
              <a:t>degradation</a:t>
            </a:r>
            <a:r>
              <a:rPr lang="fr-BE" sz="1800" b="0" i="0" u="sng" dirty="0">
                <a:solidFill>
                  <a:srgbClr val="333333"/>
                </a:solidFill>
                <a:effectLst/>
                <a:latin typeface="proxima-nova"/>
              </a:rPr>
              <a:t> and </a:t>
            </a:r>
            <a:r>
              <a:rPr lang="fr-BE" sz="1800" b="0" i="0" u="sng" dirty="0" err="1">
                <a:solidFill>
                  <a:srgbClr val="333333"/>
                </a:solidFill>
                <a:effectLst/>
                <a:latin typeface="proxima-nova"/>
              </a:rPr>
              <a:t>reaction</a:t>
            </a:r>
            <a:r>
              <a:rPr lang="fr-BE" sz="1800" b="0" i="0" u="sng" dirty="0">
                <a:solidFill>
                  <a:srgbClr val="333333"/>
                </a:solidFill>
                <a:effectLst/>
                <a:latin typeface="proxima-nova"/>
              </a:rPr>
              <a:t> </a:t>
            </a:r>
            <a:r>
              <a:rPr lang="fr-BE" sz="1800" b="0" i="0" u="sng" dirty="0" err="1">
                <a:solidFill>
                  <a:srgbClr val="333333"/>
                </a:solidFill>
                <a:effectLst/>
                <a:latin typeface="proxima-nova"/>
              </a:rPr>
              <a:t>products</a:t>
            </a:r>
            <a:r>
              <a:rPr lang="fr-BE" sz="1800" b="0" i="0" u="sng" dirty="0">
                <a:solidFill>
                  <a:srgbClr val="333333"/>
                </a:solidFill>
                <a:effectLst/>
                <a:latin typeface="proxima-nova"/>
              </a:rPr>
              <a:t> </a:t>
            </a:r>
            <a:r>
              <a:rPr lang="fr-BE" sz="1800" b="0" i="0" u="sng" dirty="0" err="1">
                <a:solidFill>
                  <a:srgbClr val="333333"/>
                </a:solidFill>
                <a:effectLst/>
                <a:latin typeface="proxima-nova"/>
              </a:rPr>
              <a:t>which</a:t>
            </a:r>
            <a:r>
              <a:rPr lang="fr-BE" sz="1800" b="0" i="0" u="sng" dirty="0">
                <a:solidFill>
                  <a:srgbClr val="333333"/>
                </a:solidFill>
                <a:effectLst/>
                <a:latin typeface="proxima-nova"/>
              </a:rPr>
              <a:t> can </a:t>
            </a:r>
            <a:r>
              <a:rPr lang="fr-BE" sz="1800" b="0" i="0" u="sng" dirty="0" err="1">
                <a:solidFill>
                  <a:srgbClr val="333333"/>
                </a:solidFill>
                <a:effectLst/>
                <a:latin typeface="proxima-nova"/>
              </a:rPr>
              <a:t>be</a:t>
            </a:r>
            <a:r>
              <a:rPr lang="fr-BE" sz="1800" b="0" i="0" u="sng" dirty="0">
                <a:solidFill>
                  <a:srgbClr val="333333"/>
                </a:solidFill>
                <a:effectLst/>
                <a:latin typeface="proxima-nova"/>
              </a:rPr>
              <a:t> </a:t>
            </a:r>
            <a:r>
              <a:rPr lang="fr-BE" sz="1800" b="0" i="0" u="sng" dirty="0" err="1">
                <a:solidFill>
                  <a:srgbClr val="333333"/>
                </a:solidFill>
                <a:effectLst/>
                <a:latin typeface="proxima-nova"/>
              </a:rPr>
              <a:t>determined</a:t>
            </a:r>
            <a:r>
              <a:rPr lang="fr-BE" sz="1800" b="0" i="0" u="sng" dirty="0">
                <a:solidFill>
                  <a:srgbClr val="333333"/>
                </a:solidFill>
                <a:effectLst/>
                <a:latin typeface="proxima-nova"/>
              </a:rPr>
              <a:t> as 3-(3-thianyl)</a:t>
            </a:r>
            <a:r>
              <a:rPr lang="fr-BE" sz="1800" b="0" i="0" u="sng" dirty="0" err="1">
                <a:solidFill>
                  <a:srgbClr val="333333"/>
                </a:solidFill>
                <a:effectLst/>
                <a:latin typeface="proxima-nova"/>
              </a:rPr>
              <a:t>glutaric</a:t>
            </a:r>
            <a:r>
              <a:rPr lang="fr-BE" sz="1800" b="0" i="0" u="sng" dirty="0">
                <a:solidFill>
                  <a:srgbClr val="333333"/>
                </a:solidFill>
                <a:effectLst/>
                <a:latin typeface="proxima-nova"/>
              </a:rPr>
              <a:t> </a:t>
            </a:r>
            <a:r>
              <a:rPr lang="fr-BE" sz="1800" b="0" i="0" u="sng" dirty="0" err="1">
                <a:solidFill>
                  <a:srgbClr val="333333"/>
                </a:solidFill>
                <a:effectLst/>
                <a:latin typeface="proxima-nova"/>
              </a:rPr>
              <a:t>acid</a:t>
            </a:r>
            <a:r>
              <a:rPr lang="fr-BE" sz="1800" b="0" i="0" u="sng" dirty="0">
                <a:solidFill>
                  <a:srgbClr val="333333"/>
                </a:solidFill>
                <a:effectLst/>
                <a:latin typeface="proxima-nova"/>
              </a:rPr>
              <a:t> S-</a:t>
            </a:r>
            <a:r>
              <a:rPr lang="fr-BE" sz="1800" b="0" i="0" u="sng" dirty="0" err="1">
                <a:solidFill>
                  <a:srgbClr val="333333"/>
                </a:solidFill>
                <a:effectLst/>
                <a:latin typeface="proxima-nova"/>
              </a:rPr>
              <a:t>dioxide</a:t>
            </a:r>
            <a:r>
              <a:rPr lang="fr-BE" sz="1800" b="0" i="0" u="sng" dirty="0">
                <a:solidFill>
                  <a:srgbClr val="333333"/>
                </a:solidFill>
                <a:effectLst/>
                <a:latin typeface="proxima-nova"/>
              </a:rPr>
              <a:t> (BH 517-TGSO2) and/or 3-hydroxy-3-(3-thianyl)</a:t>
            </a:r>
            <a:r>
              <a:rPr lang="fr-BE" sz="1800" b="0" i="0" u="sng" dirty="0" err="1">
                <a:solidFill>
                  <a:srgbClr val="333333"/>
                </a:solidFill>
                <a:effectLst/>
                <a:latin typeface="proxima-nova"/>
              </a:rPr>
              <a:t>glutaric</a:t>
            </a:r>
            <a:r>
              <a:rPr lang="fr-BE" sz="1800" b="0" i="0" u="sng" dirty="0">
                <a:solidFill>
                  <a:srgbClr val="333333"/>
                </a:solidFill>
                <a:effectLst/>
                <a:latin typeface="proxima-nova"/>
              </a:rPr>
              <a:t> </a:t>
            </a:r>
            <a:r>
              <a:rPr lang="fr-BE" sz="1800" b="0" i="0" u="sng" dirty="0" err="1">
                <a:solidFill>
                  <a:srgbClr val="333333"/>
                </a:solidFill>
                <a:effectLst/>
                <a:latin typeface="proxima-nova"/>
              </a:rPr>
              <a:t>acid</a:t>
            </a:r>
            <a:r>
              <a:rPr lang="fr-BE" sz="1800" b="0" i="0" u="sng" dirty="0">
                <a:solidFill>
                  <a:srgbClr val="333333"/>
                </a:solidFill>
                <a:effectLst/>
                <a:latin typeface="proxima-nova"/>
              </a:rPr>
              <a:t> S-</a:t>
            </a:r>
            <a:r>
              <a:rPr lang="fr-BE" sz="1800" b="0" i="0" u="sng" dirty="0" err="1">
                <a:solidFill>
                  <a:srgbClr val="333333"/>
                </a:solidFill>
                <a:effectLst/>
                <a:latin typeface="proxima-nova"/>
              </a:rPr>
              <a:t>dioxide</a:t>
            </a:r>
            <a:r>
              <a:rPr lang="fr-BE" sz="1800" b="0" i="0" u="sng" dirty="0">
                <a:solidFill>
                  <a:srgbClr val="333333"/>
                </a:solidFill>
                <a:effectLst/>
                <a:latin typeface="proxima-nova"/>
              </a:rPr>
              <a:t> (BH 517-5-OH-TGSO2) or </a:t>
            </a:r>
            <a:r>
              <a:rPr lang="fr-BE" sz="1800" b="0" i="0" u="sng" dirty="0" err="1">
                <a:solidFill>
                  <a:srgbClr val="333333"/>
                </a:solidFill>
                <a:effectLst/>
                <a:latin typeface="proxima-nova"/>
              </a:rPr>
              <a:t>derivatives</a:t>
            </a:r>
            <a:r>
              <a:rPr lang="fr-BE" sz="1800" b="0" i="0" u="sng" dirty="0">
                <a:solidFill>
                  <a:srgbClr val="333333"/>
                </a:solidFill>
                <a:effectLst/>
                <a:latin typeface="proxima-nova"/>
              </a:rPr>
              <a:t> </a:t>
            </a:r>
            <a:r>
              <a:rPr lang="fr-BE" sz="1800" b="0" i="0" u="sng" dirty="0" err="1">
                <a:solidFill>
                  <a:srgbClr val="333333"/>
                </a:solidFill>
                <a:effectLst/>
                <a:latin typeface="proxima-nova"/>
              </a:rPr>
              <a:t>thereof</a:t>
            </a:r>
            <a:r>
              <a:rPr lang="fr-BE" sz="1800" b="0" i="0" u="sng" dirty="0">
                <a:solidFill>
                  <a:srgbClr val="333333"/>
                </a:solidFill>
                <a:effectLst/>
                <a:latin typeface="proxima-nova"/>
              </a:rPr>
              <a:t>, </a:t>
            </a:r>
            <a:r>
              <a:rPr lang="fr-BE" sz="1800" b="0" i="0" u="sng" dirty="0" err="1">
                <a:solidFill>
                  <a:srgbClr val="333333"/>
                </a:solidFill>
                <a:effectLst/>
                <a:latin typeface="proxima-nova"/>
              </a:rPr>
              <a:t>calculated</a:t>
            </a:r>
            <a:r>
              <a:rPr lang="fr-BE" sz="1800" b="0" i="0" u="sng" dirty="0">
                <a:solidFill>
                  <a:srgbClr val="333333"/>
                </a:solidFill>
                <a:effectLst/>
                <a:latin typeface="proxima-nova"/>
              </a:rPr>
              <a:t> in total as </a:t>
            </a:r>
            <a:r>
              <a:rPr lang="fr-BE" sz="1800" b="0" i="0" u="sng" dirty="0" err="1">
                <a:solidFill>
                  <a:srgbClr val="333333"/>
                </a:solidFill>
                <a:effectLst/>
                <a:latin typeface="proxima-nova"/>
              </a:rPr>
              <a:t>cycloxydim</a:t>
            </a:r>
            <a:r>
              <a:rPr lang="fr-BE" sz="1800" b="0" i="0" u="sng" dirty="0">
                <a:solidFill>
                  <a:srgbClr val="333333"/>
                </a:solidFill>
                <a:effectLst/>
                <a:latin typeface="proxima-nova"/>
              </a:rPr>
              <a:t> (EU) 2023/173</a:t>
            </a:r>
            <a:endParaRPr lang="fr-BE" sz="1800" b="0" i="0" dirty="0">
              <a:solidFill>
                <a:srgbClr val="333333"/>
              </a:solidFill>
              <a:effectLst/>
              <a:latin typeface="proxima-nova"/>
            </a:endParaRPr>
          </a:p>
        </p:txBody>
      </p:sp>
    </p:spTree>
    <p:extLst>
      <p:ext uri="{BB962C8B-B14F-4D97-AF65-F5344CB8AC3E}">
        <p14:creationId xmlns:p14="http://schemas.microsoft.com/office/powerpoint/2010/main" val="1974253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11A338EE-C6A1-D266-5F15-9CFEACAE4136}"/>
              </a:ext>
            </a:extLst>
          </p:cNvPr>
          <p:cNvSpPr>
            <a:spLocks noGrp="1"/>
          </p:cNvSpPr>
          <p:nvPr>
            <p:ph type="title"/>
          </p:nvPr>
        </p:nvSpPr>
        <p:spPr/>
        <p:txBody>
          <a:bodyPr/>
          <a:lstStyle/>
          <a:p>
            <a:endParaRPr lang="en-US"/>
          </a:p>
        </p:txBody>
      </p:sp>
      <p:sp>
        <p:nvSpPr>
          <p:cNvPr id="4" name="TextBox 3">
            <a:extLst>
              <a:ext uri="{FF2B5EF4-FFF2-40B4-BE49-F238E27FC236}">
                <a16:creationId xmlns:a16="http://schemas.microsoft.com/office/drawing/2014/main" id="{DD8E273B-F37F-0D87-04ED-118E5B566CBB}"/>
              </a:ext>
            </a:extLst>
          </p:cNvPr>
          <p:cNvSpPr txBox="1"/>
          <p:nvPr/>
        </p:nvSpPr>
        <p:spPr bwMode="auto">
          <a:xfrm>
            <a:off x="609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spcBef>
                <a:spcPct val="20000"/>
              </a:spcBef>
              <a:spcAft>
                <a:spcPct val="0"/>
              </a:spcAft>
              <a:buFont typeface="Arial" panose="020B0604020202020204" pitchFamily="34" charset="0"/>
            </a:pPr>
            <a:r>
              <a:rPr lang="en-US" sz="2800" b="0" i="0" u="sng">
                <a:solidFill>
                  <a:srgbClr val="F78C1E"/>
                </a:solidFill>
                <a:effectLst/>
              </a:rPr>
              <a:t>New MRLs for Clothianidin and Thiamethoxam (mg/kg)</a:t>
            </a:r>
            <a:r>
              <a:rPr lang="fr-BE" sz="2800" b="0" i="0">
                <a:solidFill>
                  <a:srgbClr val="F78C1E"/>
                </a:solidFill>
                <a:effectLst/>
              </a:rPr>
              <a:t>  (EU) 2023/334</a:t>
            </a:r>
            <a:r>
              <a:rPr lang="en-US" sz="2800" b="0" i="0" u="sng">
                <a:solidFill>
                  <a:srgbClr val="F78C1E"/>
                </a:solidFill>
                <a:effectLst/>
              </a:rPr>
              <a:t>:</a:t>
            </a:r>
            <a:endParaRPr lang="en-US" sz="2800" b="0" i="0">
              <a:solidFill>
                <a:srgbClr val="F78C1E"/>
              </a:solidFill>
              <a:effectLst/>
            </a:endParaRPr>
          </a:p>
          <a:p>
            <a:pPr defTabSz="457200" fontAlgn="base">
              <a:spcBef>
                <a:spcPct val="20000"/>
              </a:spcBef>
              <a:spcAft>
                <a:spcPct val="0"/>
              </a:spcAft>
              <a:buFont typeface="Arial" panose="020B0604020202020204" pitchFamily="34" charset="0"/>
            </a:pPr>
            <a:r>
              <a:rPr lang="en-US" sz="2800" b="0" i="0">
                <a:solidFill>
                  <a:srgbClr val="F78C1E"/>
                </a:solidFill>
                <a:effectLst/>
              </a:rPr>
              <a:t>Fruits, fresh or frozen; tree nuts 0.01</a:t>
            </a:r>
          </a:p>
          <a:p>
            <a:pPr defTabSz="457200" fontAlgn="base">
              <a:spcBef>
                <a:spcPct val="20000"/>
              </a:spcBef>
              <a:spcAft>
                <a:spcPct val="0"/>
              </a:spcAft>
              <a:buFont typeface="Arial" panose="020B0604020202020204" pitchFamily="34" charset="0"/>
            </a:pPr>
            <a:r>
              <a:rPr lang="en-US" sz="2800" b="0" i="0">
                <a:solidFill>
                  <a:srgbClr val="F78C1E"/>
                </a:solidFill>
                <a:effectLst/>
              </a:rPr>
              <a:t>Oilseeds (including peanut)0.01</a:t>
            </a:r>
          </a:p>
        </p:txBody>
      </p:sp>
      <p:sp>
        <p:nvSpPr>
          <p:cNvPr id="8" name="TextBox 7">
            <a:extLst>
              <a:ext uri="{FF2B5EF4-FFF2-40B4-BE49-F238E27FC236}">
                <a16:creationId xmlns:a16="http://schemas.microsoft.com/office/drawing/2014/main" id="{6275A8B4-3DBF-13C4-5D5E-3715F66956A6}"/>
              </a:ext>
            </a:extLst>
          </p:cNvPr>
          <p:cNvSpPr txBox="1"/>
          <p:nvPr/>
        </p:nvSpPr>
        <p:spPr bwMode="auto">
          <a:xfrm>
            <a:off x="6197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2200" u="sng">
                <a:solidFill>
                  <a:srgbClr val="F78C1E"/>
                </a:solidFill>
              </a:rPr>
              <a:t>P</a:t>
            </a:r>
            <a:r>
              <a:rPr lang="en-GB" sz="2200" b="0" i="0" u="sng">
                <a:solidFill>
                  <a:srgbClr val="F78C1E"/>
                </a:solidFill>
                <a:effectLst/>
              </a:rPr>
              <a:t>hosmet MRLs (mg/kg) WTO notification:</a:t>
            </a:r>
            <a:endParaRPr lang="en-GB" sz="22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Citrus fruits: 0.005</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Tree nuts 0.01</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Pome fruits 0.005</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Stone fruits 0.01</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Berries and small fruits (including grapes) 0.01</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Miscellaneous fruits with edible peel 0.01</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Miscellaneous fruits with inedible peel, small 0.01</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Miscellaneous fruits with inedible peel, large 0.005</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Oilseeds (including peanuts) 0.01</a:t>
            </a:r>
          </a:p>
        </p:txBody>
      </p:sp>
    </p:spTree>
    <p:extLst>
      <p:ext uri="{BB962C8B-B14F-4D97-AF65-F5344CB8AC3E}">
        <p14:creationId xmlns:p14="http://schemas.microsoft.com/office/powerpoint/2010/main" val="13201211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a:t>MRLs</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85446"/>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1300" b="0" i="0" u="sng">
                <a:solidFill>
                  <a:srgbClr val="F78C1E"/>
                </a:solidFill>
                <a:effectLst/>
              </a:rPr>
              <a:t>Cyromazine (EU) 2023/147</a:t>
            </a:r>
            <a:endParaRPr lang="en-GB" sz="13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Oilseeds and oil fruits (including peanuts) 0.01</a:t>
            </a:r>
          </a:p>
          <a:p>
            <a:pPr defTabSz="457200" fontAlgn="base">
              <a:lnSpc>
                <a:spcPct val="90000"/>
              </a:lnSpc>
              <a:spcBef>
                <a:spcPct val="20000"/>
              </a:spcBef>
              <a:spcAft>
                <a:spcPct val="0"/>
              </a:spcAft>
              <a:buFont typeface="Arial" panose="020B0604020202020204" pitchFamily="34" charset="0"/>
            </a:pPr>
            <a:endParaRPr lang="en-GB" sz="1300" b="0" i="0" u="sng">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u="sng">
                <a:solidFill>
                  <a:srgbClr val="F78C1E"/>
                </a:solidFill>
                <a:effectLst/>
              </a:rPr>
              <a:t>Topramezone (EU) 2023/147</a:t>
            </a:r>
            <a:endParaRPr lang="en-GB" sz="13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Fruits, fresh or frozen; tree nuts 0.005</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Oilseeds and oil fruits (including peanuts) 0.005</a:t>
            </a:r>
          </a:p>
          <a:p>
            <a:pPr defTabSz="457200" fontAlgn="base">
              <a:lnSpc>
                <a:spcPct val="90000"/>
              </a:lnSpc>
              <a:spcBef>
                <a:spcPct val="20000"/>
              </a:spcBef>
              <a:spcAft>
                <a:spcPct val="0"/>
              </a:spcAft>
              <a:buFont typeface="Arial" panose="020B0604020202020204" pitchFamily="34" charset="0"/>
            </a:pPr>
            <a:r>
              <a:rPr lang="fr-BE" sz="1300" b="0" i="0">
                <a:solidFill>
                  <a:srgbClr val="F78C1E"/>
                </a:solidFill>
                <a:effectLst/>
              </a:rPr>
              <a:t>Triadimenol (any ratio of constituent isomers) mg/kg</a:t>
            </a:r>
          </a:p>
          <a:p>
            <a:pPr defTabSz="457200" fontAlgn="base">
              <a:lnSpc>
                <a:spcPct val="90000"/>
              </a:lnSpc>
              <a:spcBef>
                <a:spcPct val="20000"/>
              </a:spcBef>
              <a:spcAft>
                <a:spcPct val="0"/>
              </a:spcAft>
              <a:buFont typeface="Arial" panose="020B0604020202020204" pitchFamily="34" charset="0"/>
            </a:pPr>
            <a:r>
              <a:rPr lang="fr-BE" sz="1300" b="0" i="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fr-BE" sz="1300" b="0" i="0">
                <a:solidFill>
                  <a:srgbClr val="F78C1E"/>
                </a:solidFill>
                <a:effectLst/>
              </a:rPr>
              <a:t>Oilseeds and oil fruits (including peanuts) 0.02</a:t>
            </a:r>
          </a:p>
          <a:p>
            <a:pPr defTabSz="457200" fontAlgn="base">
              <a:lnSpc>
                <a:spcPct val="90000"/>
              </a:lnSpc>
              <a:spcBef>
                <a:spcPct val="20000"/>
              </a:spcBef>
              <a:spcAft>
                <a:spcPct val="0"/>
              </a:spcAft>
              <a:buFont typeface="Arial" panose="020B0604020202020204" pitchFamily="34" charset="0"/>
            </a:pPr>
            <a:r>
              <a:rPr lang="fr-BE" sz="1300"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fr-BE" sz="1300" b="0" i="0" u="sng">
                <a:solidFill>
                  <a:srgbClr val="F78C1E"/>
                </a:solidFill>
                <a:effectLst/>
              </a:rPr>
              <a:t>Thiabendazole mg/kg (EU) 2023/377</a:t>
            </a:r>
          </a:p>
          <a:p>
            <a:pPr defTabSz="457200" fontAlgn="base">
              <a:lnSpc>
                <a:spcPct val="90000"/>
              </a:lnSpc>
              <a:spcBef>
                <a:spcPct val="20000"/>
              </a:spcBef>
              <a:spcAft>
                <a:spcPct val="0"/>
              </a:spcAft>
              <a:buFont typeface="Arial" panose="020B0604020202020204" pitchFamily="34" charset="0"/>
            </a:pPr>
            <a:r>
              <a:rPr lang="fr-BE" sz="1300" b="0" i="0">
                <a:solidFill>
                  <a:srgbClr val="F78C1E"/>
                </a:solidFill>
                <a:effectLst/>
              </a:rPr>
              <a:t>Mango 5.0</a:t>
            </a:r>
          </a:p>
          <a:p>
            <a:pPr defTabSz="457200" fontAlgn="base">
              <a:lnSpc>
                <a:spcPct val="90000"/>
              </a:lnSpc>
              <a:spcBef>
                <a:spcPct val="20000"/>
              </a:spcBef>
              <a:spcAft>
                <a:spcPct val="0"/>
              </a:spcAft>
              <a:buFont typeface="Arial" panose="020B0604020202020204" pitchFamily="34" charset="0"/>
            </a:pPr>
            <a:r>
              <a:rPr lang="fr-BE" sz="1300"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fr-BE" sz="1300" b="0" i="0" u="sng">
                <a:solidFill>
                  <a:srgbClr val="F78C1E"/>
                </a:solidFill>
                <a:effectLst/>
              </a:rPr>
              <a:t>Didecyldimethylammonium chloride (mixture of alkyl-quaternary ammonium salts with alkyl chain lengths of C8, C10 and C12) (EU) 2023/377</a:t>
            </a:r>
            <a:endParaRPr lang="fr-BE" sz="13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fr-BE" sz="1300" b="0" i="0">
                <a:solidFill>
                  <a:srgbClr val="F78C1E"/>
                </a:solidFill>
                <a:effectLst/>
              </a:rPr>
              <a:t>Fruits, fresh or frozen; tree nuts 0.05</a:t>
            </a:r>
          </a:p>
          <a:p>
            <a:pPr defTabSz="457200" fontAlgn="base">
              <a:lnSpc>
                <a:spcPct val="90000"/>
              </a:lnSpc>
              <a:spcBef>
                <a:spcPct val="20000"/>
              </a:spcBef>
              <a:spcAft>
                <a:spcPct val="0"/>
              </a:spcAft>
              <a:buFont typeface="Arial" panose="020B0604020202020204" pitchFamily="34" charset="0"/>
            </a:pPr>
            <a:r>
              <a:rPr lang="fr-BE" sz="1300" b="0" i="0">
                <a:solidFill>
                  <a:srgbClr val="F78C1E"/>
                </a:solidFill>
                <a:effectLst/>
              </a:rPr>
              <a:t>Oilseeds and oil fruits (including peanuts) 0.05</a:t>
            </a:r>
          </a:p>
          <a:p>
            <a:pPr defTabSz="457200" fontAlgn="base">
              <a:lnSpc>
                <a:spcPct val="90000"/>
              </a:lnSpc>
              <a:spcBef>
                <a:spcPct val="20000"/>
              </a:spcBef>
              <a:spcAft>
                <a:spcPct val="0"/>
              </a:spcAft>
              <a:buFont typeface="Arial" panose="020B0604020202020204" pitchFamily="34" charset="0"/>
            </a:pPr>
            <a:r>
              <a:rPr lang="fr-BE" sz="1300"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endParaRPr lang="en-GB" sz="1300">
              <a:solidFill>
                <a:srgbClr val="F78C1E"/>
              </a:solidFill>
              <a:highlight>
                <a:srgbClr val="FFFF00"/>
              </a:highlight>
            </a:endParaRPr>
          </a:p>
          <a:p>
            <a:pPr defTabSz="457200" fontAlgn="base">
              <a:lnSpc>
                <a:spcPct val="90000"/>
              </a:lnSpc>
              <a:spcBef>
                <a:spcPct val="20000"/>
              </a:spcBef>
              <a:spcAft>
                <a:spcPct val="0"/>
              </a:spcAft>
              <a:buFont typeface="Arial" panose="020B0604020202020204" pitchFamily="34" charset="0"/>
            </a:pPr>
            <a:endParaRPr lang="en-GB" sz="1300">
              <a:solidFill>
                <a:srgbClr val="F78C1E"/>
              </a:solidFill>
            </a:endParaRPr>
          </a:p>
        </p:txBody>
      </p:sp>
    </p:spTree>
    <p:extLst>
      <p:ext uri="{BB962C8B-B14F-4D97-AF65-F5344CB8AC3E}">
        <p14:creationId xmlns:p14="http://schemas.microsoft.com/office/powerpoint/2010/main" val="13213591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A377B7-F559-855D-A476-4F9B917C4979}"/>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dirty="0"/>
              <a:t>MRLs</a:t>
            </a:r>
            <a:endParaRPr lang="fr-BE" dirty="0"/>
          </a:p>
        </p:txBody>
      </p:sp>
      <p:sp>
        <p:nvSpPr>
          <p:cNvPr id="10" name="TextBox 9">
            <a:extLst>
              <a:ext uri="{FF2B5EF4-FFF2-40B4-BE49-F238E27FC236}">
                <a16:creationId xmlns:a16="http://schemas.microsoft.com/office/drawing/2014/main" id="{3D90D968-969E-C009-3AAE-4A29810D555B}"/>
              </a:ext>
            </a:extLst>
          </p:cNvPr>
          <p:cNvSpPr txBox="1"/>
          <p:nvPr/>
        </p:nvSpPr>
        <p:spPr bwMode="auto">
          <a:xfrm>
            <a:off x="609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Bananas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Mangoes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Papayas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Granate apples/pomegranates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Cherimoyas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Guavas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Pineapples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Breadfruits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Durians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Soursops/guanabanas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Other miscellaneous fruits with inedible peel, large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Oilseeds and oil fruits (including peanuts) 0.02</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fr-BE" sz="1500" b="0" i="0" u="sng">
                <a:solidFill>
                  <a:srgbClr val="F78C1E"/>
                </a:solidFill>
                <a:effectLst/>
              </a:rPr>
              <a:t>Sodium aluminium silicate mg/kg (EU) 2023/147</a:t>
            </a:r>
            <a:endParaRPr lang="fr-BE" sz="15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Oilseeds and oil fruits (including peanuts) 0.01</a:t>
            </a:r>
          </a:p>
        </p:txBody>
      </p:sp>
      <p:sp>
        <p:nvSpPr>
          <p:cNvPr id="8" name="TextBox 7">
            <a:extLst>
              <a:ext uri="{FF2B5EF4-FFF2-40B4-BE49-F238E27FC236}">
                <a16:creationId xmlns:a16="http://schemas.microsoft.com/office/drawing/2014/main" id="{6505BB5D-F5C5-0AB0-F2C6-67B8FC3DB466}"/>
              </a:ext>
            </a:extLst>
          </p:cNvPr>
          <p:cNvSpPr txBox="1"/>
          <p:nvPr/>
        </p:nvSpPr>
        <p:spPr bwMode="auto">
          <a:xfrm>
            <a:off x="6197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fr-BE" sz="1500" b="0" i="0" u="sng">
                <a:solidFill>
                  <a:srgbClr val="F78C1E"/>
                </a:solidFill>
                <a:effectLst/>
              </a:rPr>
              <a:t>Nicotine mg/kg(EU) 2023/147</a:t>
            </a:r>
            <a:endParaRPr lang="fr-BE" sz="15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Citrus fruits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Tree nuts 0.02</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Pome fruits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Stone fruits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Berries and small fruits (excluding rose hips)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Rose hips 0.2</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Dates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Figs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Table olives 0.02</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Kumquats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Carambolas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Kaki/Japanese persimmons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Jambuls/jambolans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Miscellaneous fruits with</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Others miscellaneous fruits with edible peel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Miscellaneous fruits with inedible peel, small 0.01</a:t>
            </a:r>
          </a:p>
          <a:p>
            <a:pPr defTabSz="457200" fontAlgn="base">
              <a:lnSpc>
                <a:spcPct val="90000"/>
              </a:lnSpc>
              <a:spcBef>
                <a:spcPct val="20000"/>
              </a:spcBef>
              <a:spcAft>
                <a:spcPct val="0"/>
              </a:spcAft>
              <a:buFont typeface="Arial" panose="020B0604020202020204" pitchFamily="34" charset="0"/>
            </a:pPr>
            <a:r>
              <a:rPr lang="fr-BE" sz="1500" b="0" i="0">
                <a:solidFill>
                  <a:srgbClr val="F78C1E"/>
                </a:solidFill>
                <a:effectLst/>
              </a:rPr>
              <a:t>Avocados 0.02</a:t>
            </a:r>
          </a:p>
          <a:p>
            <a:pPr defTabSz="457200" fontAlgn="base">
              <a:lnSpc>
                <a:spcPct val="90000"/>
              </a:lnSpc>
              <a:spcBef>
                <a:spcPct val="20000"/>
              </a:spcBef>
              <a:spcAft>
                <a:spcPct val="0"/>
              </a:spcAft>
              <a:buFont typeface="Arial" panose="020B0604020202020204" pitchFamily="34" charset="0"/>
            </a:pPr>
            <a:endParaRPr lang="fr-BE" sz="1500" b="0" i="0">
              <a:solidFill>
                <a:srgbClr val="F78C1E"/>
              </a:solidFill>
              <a:effectLst/>
            </a:endParaRPr>
          </a:p>
        </p:txBody>
      </p:sp>
    </p:spTree>
    <p:extLst>
      <p:ext uri="{BB962C8B-B14F-4D97-AF65-F5344CB8AC3E}">
        <p14:creationId xmlns:p14="http://schemas.microsoft.com/office/powerpoint/2010/main" val="25089384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C0FF836B-0A4A-6CE0-895E-33EC74BC1E88}"/>
              </a:ext>
            </a:extLst>
          </p:cNvPr>
          <p:cNvSpPr>
            <a:spLocks noGrp="1"/>
          </p:cNvSpPr>
          <p:nvPr>
            <p:ph type="title"/>
          </p:nvPr>
        </p:nvSpPr>
        <p:spPr/>
        <p:txBody>
          <a:bodyPr/>
          <a:lstStyle/>
          <a:p>
            <a:endParaRPr lang="en-US"/>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1" y="1435101"/>
            <a:ext cx="4011084" cy="4927207"/>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spcBef>
                <a:spcPct val="20000"/>
              </a:spcBef>
              <a:spcAft>
                <a:spcPct val="0"/>
              </a:spcAft>
            </a:pPr>
            <a:endParaRPr lang="en-US" sz="1400" b="1" kern="1200" dirty="0">
              <a:solidFill>
                <a:srgbClr val="F78C1E"/>
              </a:solidFill>
              <a:latin typeface="+mn-lt"/>
              <a:ea typeface="+mn-ea"/>
              <a:cs typeface="+mn-cs"/>
            </a:endParaRPr>
          </a:p>
          <a:p>
            <a:pPr defTabSz="457200" fontAlgn="base">
              <a:spcBef>
                <a:spcPct val="20000"/>
              </a:spcBef>
              <a:spcAft>
                <a:spcPct val="0"/>
              </a:spcAft>
            </a:pPr>
            <a:r>
              <a:rPr lang="en-US" sz="1400" b="0" i="0" u="sng" kern="1200" dirty="0">
                <a:solidFill>
                  <a:srgbClr val="F78C1E"/>
                </a:solidFill>
                <a:effectLst/>
                <a:latin typeface="+mn-lt"/>
                <a:ea typeface="+mn-ea"/>
                <a:cs typeface="+mn-cs"/>
              </a:rPr>
              <a:t>WTO notification: </a:t>
            </a:r>
            <a:r>
              <a:rPr lang="en-US" sz="1400" b="0" i="0" u="sng" kern="1200" dirty="0" err="1">
                <a:solidFill>
                  <a:srgbClr val="F78C1E"/>
                </a:solidFill>
                <a:effectLst/>
                <a:latin typeface="+mn-lt"/>
                <a:ea typeface="+mn-ea"/>
                <a:cs typeface="+mn-cs"/>
              </a:rPr>
              <a:t>Cycloxydim</a:t>
            </a:r>
            <a:r>
              <a:rPr lang="en-US" sz="1400" b="0" i="0" u="sng" kern="1200" dirty="0">
                <a:solidFill>
                  <a:srgbClr val="F78C1E"/>
                </a:solidFill>
                <a:effectLst/>
                <a:latin typeface="+mn-lt"/>
                <a:ea typeface="+mn-ea"/>
                <a:cs typeface="+mn-cs"/>
              </a:rPr>
              <a:t> including degradation and reaction products which can be determined as 3- (3-thianyl)glutaric acid </a:t>
            </a:r>
            <a:r>
              <a:rPr lang="en-US" sz="1400" b="0" i="0" u="sng" kern="1200" dirty="0" err="1">
                <a:solidFill>
                  <a:srgbClr val="F78C1E"/>
                </a:solidFill>
                <a:effectLst/>
                <a:latin typeface="+mn-lt"/>
                <a:ea typeface="+mn-ea"/>
                <a:cs typeface="+mn-cs"/>
              </a:rPr>
              <a:t>Sdioxide</a:t>
            </a:r>
            <a:r>
              <a:rPr lang="en-US" sz="1400" b="0" i="0" u="sng" kern="1200" dirty="0">
                <a:solidFill>
                  <a:srgbClr val="F78C1E"/>
                </a:solidFill>
                <a:effectLst/>
                <a:latin typeface="+mn-lt"/>
                <a:ea typeface="+mn-ea"/>
                <a:cs typeface="+mn-cs"/>
              </a:rPr>
              <a:t> (BH 517-TGSO2)</a:t>
            </a:r>
            <a:endParaRPr lang="en-US" sz="1400" b="0" i="0" kern="1200" dirty="0">
              <a:solidFill>
                <a:srgbClr val="F78C1E"/>
              </a:solidFill>
              <a:effectLst/>
              <a:latin typeface="+mn-lt"/>
              <a:ea typeface="+mn-ea"/>
              <a:cs typeface="+mn-cs"/>
            </a:endParaRPr>
          </a:p>
          <a:p>
            <a:pPr defTabSz="457200" fontAlgn="base">
              <a:spcBef>
                <a:spcPct val="20000"/>
              </a:spcBef>
              <a:spcAft>
                <a:spcPct val="0"/>
              </a:spcAft>
            </a:pPr>
            <a:r>
              <a:rPr lang="en-US" sz="1400" b="0" i="0" kern="1200" dirty="0">
                <a:solidFill>
                  <a:srgbClr val="F78C1E"/>
                </a:solidFill>
                <a:effectLst/>
                <a:latin typeface="+mn-lt"/>
                <a:ea typeface="+mn-ea"/>
                <a:cs typeface="+mn-cs"/>
              </a:rPr>
              <a:t>Citrus fruits 0.09</a:t>
            </a:r>
          </a:p>
          <a:p>
            <a:pPr defTabSz="457200" fontAlgn="base">
              <a:spcBef>
                <a:spcPct val="20000"/>
              </a:spcBef>
              <a:spcAft>
                <a:spcPct val="0"/>
              </a:spcAft>
            </a:pPr>
            <a:r>
              <a:rPr lang="en-US" sz="1400" b="0" i="0" kern="1200" dirty="0">
                <a:solidFill>
                  <a:srgbClr val="F78C1E"/>
                </a:solidFill>
                <a:effectLst/>
                <a:latin typeface="+mn-lt"/>
                <a:ea typeface="+mn-ea"/>
                <a:cs typeface="+mn-cs"/>
              </a:rPr>
              <a:t>Tree nuts 0.09</a:t>
            </a:r>
          </a:p>
          <a:p>
            <a:pPr defTabSz="457200" fontAlgn="base">
              <a:spcBef>
                <a:spcPct val="20000"/>
              </a:spcBef>
              <a:spcAft>
                <a:spcPct val="0"/>
              </a:spcAft>
            </a:pPr>
            <a:r>
              <a:rPr lang="en-US" sz="1400" b="0" i="0" kern="1200" dirty="0">
                <a:solidFill>
                  <a:srgbClr val="F78C1E"/>
                </a:solidFill>
                <a:effectLst/>
                <a:latin typeface="+mn-lt"/>
                <a:ea typeface="+mn-ea"/>
                <a:cs typeface="+mn-cs"/>
              </a:rPr>
              <a:t>Pome fruits 0.09</a:t>
            </a:r>
          </a:p>
          <a:p>
            <a:pPr defTabSz="457200" fontAlgn="base">
              <a:spcBef>
                <a:spcPct val="20000"/>
              </a:spcBef>
              <a:spcAft>
                <a:spcPct val="0"/>
              </a:spcAft>
            </a:pPr>
            <a:r>
              <a:rPr lang="en-US" sz="1400" b="0" i="0" kern="1200" dirty="0">
                <a:solidFill>
                  <a:srgbClr val="F78C1E"/>
                </a:solidFill>
                <a:effectLst/>
                <a:latin typeface="+mn-lt"/>
                <a:ea typeface="+mn-ea"/>
                <a:cs typeface="+mn-cs"/>
              </a:rPr>
              <a:t>Stone fruits 0.09</a:t>
            </a:r>
          </a:p>
          <a:p>
            <a:pPr defTabSz="457200" fontAlgn="base">
              <a:spcBef>
                <a:spcPct val="20000"/>
              </a:spcBef>
              <a:spcAft>
                <a:spcPct val="0"/>
              </a:spcAft>
            </a:pPr>
            <a:r>
              <a:rPr lang="en-US" sz="1400" b="0" i="0" kern="1200" dirty="0">
                <a:solidFill>
                  <a:srgbClr val="F78C1E"/>
                </a:solidFill>
                <a:effectLst/>
                <a:latin typeface="+mn-lt"/>
                <a:ea typeface="+mn-ea"/>
                <a:cs typeface="+mn-cs"/>
              </a:rPr>
              <a:t>Grapes 0.4</a:t>
            </a:r>
          </a:p>
          <a:p>
            <a:pPr defTabSz="457200" fontAlgn="base">
              <a:spcBef>
                <a:spcPct val="20000"/>
              </a:spcBef>
              <a:spcAft>
                <a:spcPct val="0"/>
              </a:spcAft>
            </a:pPr>
            <a:r>
              <a:rPr lang="en-US" sz="1400" b="0" i="0" kern="1200" dirty="0">
                <a:solidFill>
                  <a:srgbClr val="F78C1E"/>
                </a:solidFill>
                <a:effectLst/>
                <a:latin typeface="+mn-lt"/>
                <a:ea typeface="+mn-ea"/>
                <a:cs typeface="+mn-cs"/>
              </a:rPr>
              <a:t>Cane fruits 0.09</a:t>
            </a:r>
          </a:p>
          <a:p>
            <a:pPr defTabSz="457200" fontAlgn="base">
              <a:spcBef>
                <a:spcPct val="20000"/>
              </a:spcBef>
              <a:spcAft>
                <a:spcPct val="0"/>
              </a:spcAft>
            </a:pPr>
            <a:r>
              <a:rPr lang="en-US" sz="1400" b="0" i="0" kern="1200" dirty="0">
                <a:solidFill>
                  <a:srgbClr val="F78C1E"/>
                </a:solidFill>
                <a:effectLst/>
                <a:latin typeface="+mn-lt"/>
                <a:ea typeface="+mn-ea"/>
                <a:cs typeface="+mn-cs"/>
              </a:rPr>
              <a:t>Other small fruits and berries than grapes, strawberries and cane fruits 0.09</a:t>
            </a:r>
          </a:p>
          <a:p>
            <a:pPr defTabSz="457200" fontAlgn="base">
              <a:spcBef>
                <a:spcPct val="20000"/>
              </a:spcBef>
              <a:spcAft>
                <a:spcPct val="0"/>
              </a:spcAft>
            </a:pPr>
            <a:r>
              <a:rPr lang="en-US" sz="1400" b="0" i="0" kern="1200" dirty="0">
                <a:solidFill>
                  <a:srgbClr val="F78C1E"/>
                </a:solidFill>
                <a:effectLst/>
                <a:latin typeface="+mn-lt"/>
                <a:ea typeface="+mn-ea"/>
                <a:cs typeface="+mn-cs"/>
              </a:rPr>
              <a:t>Miscellaneous fruits 0.09</a:t>
            </a:r>
          </a:p>
          <a:p>
            <a:pPr defTabSz="457200" fontAlgn="base">
              <a:spcBef>
                <a:spcPct val="20000"/>
              </a:spcBef>
              <a:spcAft>
                <a:spcPct val="0"/>
              </a:spcAft>
            </a:pPr>
            <a:r>
              <a:rPr lang="en-US" sz="1400" b="0" i="0" kern="1200" dirty="0">
                <a:solidFill>
                  <a:srgbClr val="F78C1E"/>
                </a:solidFill>
                <a:effectLst/>
                <a:latin typeface="+mn-lt"/>
                <a:ea typeface="+mn-ea"/>
                <a:cs typeface="+mn-cs"/>
              </a:rPr>
              <a:t>Peanuts 0.09</a:t>
            </a:r>
          </a:p>
          <a:p>
            <a:pPr defTabSz="457200" fontAlgn="base">
              <a:spcBef>
                <a:spcPct val="20000"/>
              </a:spcBef>
              <a:spcAft>
                <a:spcPct val="0"/>
              </a:spcAft>
            </a:pPr>
            <a:endParaRPr lang="en-US" sz="1400" b="0" i="0" kern="1200" dirty="0">
              <a:solidFill>
                <a:srgbClr val="F78C1E"/>
              </a:solidFill>
              <a:effectLst/>
              <a:latin typeface="+mn-lt"/>
              <a:ea typeface="+mn-ea"/>
              <a:cs typeface="+mn-cs"/>
            </a:endParaRPr>
          </a:p>
          <a:p>
            <a:pPr defTabSz="457200" fontAlgn="base">
              <a:spcBef>
                <a:spcPct val="20000"/>
              </a:spcBef>
              <a:spcAft>
                <a:spcPct val="0"/>
              </a:spcAft>
            </a:pPr>
            <a:endParaRPr lang="en-US" sz="1400" kern="1200" dirty="0">
              <a:solidFill>
                <a:srgbClr val="F78C1E"/>
              </a:solidFill>
              <a:latin typeface="+mn-lt"/>
              <a:ea typeface="+mn-ea"/>
              <a:cs typeface="+mn-cs"/>
            </a:endParaRPr>
          </a:p>
        </p:txBody>
      </p:sp>
      <p:sp>
        <p:nvSpPr>
          <p:cNvPr id="3" name="TextBox 2">
            <a:extLst>
              <a:ext uri="{FF2B5EF4-FFF2-40B4-BE49-F238E27FC236}">
                <a16:creationId xmlns:a16="http://schemas.microsoft.com/office/drawing/2014/main" id="{43B21DC8-83A4-963C-6DB5-0E038A6A058A}"/>
              </a:ext>
            </a:extLst>
          </p:cNvPr>
          <p:cNvSpPr txBox="1"/>
          <p:nvPr/>
        </p:nvSpPr>
        <p:spPr>
          <a:xfrm>
            <a:off x="5835650" y="1349792"/>
            <a:ext cx="6096000" cy="3970318"/>
          </a:xfrm>
          <a:prstGeom prst="rect">
            <a:avLst/>
          </a:prstGeom>
          <a:noFill/>
        </p:spPr>
        <p:txBody>
          <a:bodyPr wrap="square">
            <a:spAutoFit/>
          </a:bodyPr>
          <a:lstStyle/>
          <a:p>
            <a:pPr algn="l"/>
            <a:r>
              <a:rPr lang="en-GB" b="0" i="0" u="sng" dirty="0" err="1">
                <a:solidFill>
                  <a:schemeClr val="accent3"/>
                </a:solidFill>
                <a:effectLst/>
                <a:latin typeface="arial" panose="020B0604020202020204" pitchFamily="34" charset="0"/>
              </a:rPr>
              <a:t>Methoxyfenozide</a:t>
            </a:r>
            <a:r>
              <a:rPr lang="en-GB" b="0" i="0" u="sng" dirty="0">
                <a:solidFill>
                  <a:schemeClr val="accent3"/>
                </a:solidFill>
                <a:effectLst/>
                <a:latin typeface="arial" panose="020B0604020202020204" pitchFamily="34" charset="0"/>
              </a:rPr>
              <a:t> (F) (EU) 2022/1406</a:t>
            </a:r>
          </a:p>
          <a:p>
            <a:pPr algn="l"/>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Apples 0.01</a:t>
            </a:r>
          </a:p>
          <a:p>
            <a:pPr algn="l"/>
            <a:r>
              <a:rPr lang="en-GB" b="0" i="0" dirty="0">
                <a:solidFill>
                  <a:schemeClr val="accent3"/>
                </a:solidFill>
                <a:effectLst/>
                <a:latin typeface="arial" panose="020B0604020202020204" pitchFamily="34" charset="0"/>
              </a:rPr>
              <a:t>Pears 0.01</a:t>
            </a:r>
          </a:p>
          <a:p>
            <a:pPr algn="l"/>
            <a:r>
              <a:rPr lang="en-GB" b="0" i="0" dirty="0">
                <a:solidFill>
                  <a:schemeClr val="accent3"/>
                </a:solidFill>
                <a:effectLst/>
                <a:latin typeface="arial" panose="020B0604020202020204" pitchFamily="34" charset="0"/>
              </a:rPr>
              <a:t>Other Pome fruits (0130990) 0.01</a:t>
            </a:r>
          </a:p>
          <a:p>
            <a:pPr algn="l"/>
            <a:r>
              <a:rPr lang="en-GB" b="0" i="0" dirty="0">
                <a:solidFill>
                  <a:schemeClr val="accent3"/>
                </a:solidFill>
                <a:effectLst/>
                <a:latin typeface="arial" panose="020B0604020202020204" pitchFamily="34" charset="0"/>
              </a:rPr>
              <a:t>Peaches 0.01</a:t>
            </a:r>
          </a:p>
          <a:p>
            <a:pPr algn="l"/>
            <a:r>
              <a:rPr lang="en-GB" b="0" i="0" dirty="0">
                <a:solidFill>
                  <a:schemeClr val="accent3"/>
                </a:solidFill>
                <a:effectLst/>
                <a:latin typeface="arial" panose="020B0604020202020204" pitchFamily="34" charset="0"/>
              </a:rPr>
              <a:t>Other Stone fruits (0140990) 0.01</a:t>
            </a:r>
          </a:p>
          <a:p>
            <a:pPr algn="l"/>
            <a:r>
              <a:rPr lang="en-GB" b="0" i="0" u="sng" dirty="0">
                <a:solidFill>
                  <a:schemeClr val="accent3"/>
                </a:solidFill>
                <a:effectLst/>
                <a:latin typeface="arial" panose="020B0604020202020204" pitchFamily="34" charset="0"/>
              </a:rPr>
              <a:t>Spinosad (</a:t>
            </a:r>
            <a:r>
              <a:rPr lang="en-GB" b="0" i="0" u="sng" dirty="0" err="1">
                <a:solidFill>
                  <a:schemeClr val="accent3"/>
                </a:solidFill>
                <a:effectLst/>
                <a:latin typeface="arial" panose="020B0604020202020204" pitchFamily="34" charset="0"/>
              </a:rPr>
              <a:t>spinosad</a:t>
            </a:r>
            <a:r>
              <a:rPr lang="en-GB" b="0" i="0" u="sng" dirty="0">
                <a:solidFill>
                  <a:schemeClr val="accent3"/>
                </a:solidFill>
                <a:effectLst/>
                <a:latin typeface="arial" panose="020B0604020202020204" pitchFamily="34" charset="0"/>
              </a:rPr>
              <a:t>, sum of spinosyn A and spinosyn D) (F) (EU) 2022/1406</a:t>
            </a:r>
          </a:p>
          <a:p>
            <a:pPr algn="l"/>
            <a:endParaRPr lang="en-GB" b="0" i="0" dirty="0">
              <a:solidFill>
                <a:schemeClr val="accent3"/>
              </a:solidFill>
              <a:effectLst/>
              <a:latin typeface="arial" panose="020B0604020202020204" pitchFamily="34" charset="0"/>
            </a:endParaRPr>
          </a:p>
          <a:p>
            <a:pPr algn="l"/>
            <a:r>
              <a:rPr lang="en-GB" b="0" i="0" u="sng" dirty="0">
                <a:solidFill>
                  <a:schemeClr val="accent3"/>
                </a:solidFill>
                <a:effectLst/>
                <a:latin typeface="arial" panose="020B0604020202020204" pitchFamily="34" charset="0"/>
              </a:rPr>
              <a:t>Thiram (expressed as thiram) (EU) 2022/1406</a:t>
            </a:r>
          </a:p>
          <a:p>
            <a:pPr algn="l"/>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Fruits, fresh or frozen; tree nuts 0.05</a:t>
            </a:r>
          </a:p>
          <a:p>
            <a:pPr algn="l"/>
            <a:r>
              <a:rPr lang="en-GB" b="0" i="0" dirty="0">
                <a:solidFill>
                  <a:schemeClr val="accent3"/>
                </a:solidFill>
                <a:effectLst/>
                <a:latin typeface="arial" panose="020B0604020202020204" pitchFamily="34" charset="0"/>
              </a:rPr>
              <a:t>Peanuts 0.05</a:t>
            </a:r>
          </a:p>
        </p:txBody>
      </p:sp>
    </p:spTree>
    <p:extLst>
      <p:ext uri="{BB962C8B-B14F-4D97-AF65-F5344CB8AC3E}">
        <p14:creationId xmlns:p14="http://schemas.microsoft.com/office/powerpoint/2010/main" val="20945072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a:t>WTO notification </a:t>
            </a:r>
          </a:p>
        </p:txBody>
      </p:sp>
      <p:sp>
        <p:nvSpPr>
          <p:cNvPr id="2" name="TextBox 1">
            <a:extLst>
              <a:ext uri="{FF2B5EF4-FFF2-40B4-BE49-F238E27FC236}">
                <a16:creationId xmlns:a16="http://schemas.microsoft.com/office/drawing/2014/main" id="{D864AA08-4AD2-023C-02E9-0AF8708A9D9A}"/>
              </a:ext>
            </a:extLst>
          </p:cNvPr>
          <p:cNvSpPr txBox="1"/>
          <p:nvPr/>
        </p:nvSpPr>
        <p:spPr bwMode="auto">
          <a:xfrm>
            <a:off x="609600" y="16002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2000" b="0" i="0" u="sng">
                <a:solidFill>
                  <a:srgbClr val="F78C1E"/>
                </a:solidFill>
                <a:effectLst/>
              </a:rPr>
              <a:t>Cyfluthrin (cyfluthrin including other mixtures of constituent isomers (sum of isomers)) (F)</a:t>
            </a:r>
            <a:endParaRPr lang="en-GB" sz="20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Citrus fruits 0.3</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Tree nuts 0.01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Apples 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Pears 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Quinces 0.01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Medlars 0.01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Loquats/Japanese medlars 0.01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Other pome fruits 0.01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Stone fruits 0.01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Berries and small fruits 0.01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Miscellaneous fruits 0.01</a:t>
            </a:r>
          </a:p>
          <a:p>
            <a:pPr defTabSz="457200" fontAlgn="base">
              <a:lnSpc>
                <a:spcPct val="90000"/>
              </a:lnSpc>
              <a:spcBef>
                <a:spcPct val="20000"/>
              </a:spcBef>
              <a:spcAft>
                <a:spcPct val="0"/>
              </a:spcAft>
              <a:buFont typeface="Arial" panose="020B0604020202020204" pitchFamily="34" charset="0"/>
            </a:pPr>
            <a:r>
              <a:rPr lang="en-GB" sz="2000" b="0" i="0">
                <a:solidFill>
                  <a:srgbClr val="F78C1E"/>
                </a:solidFill>
                <a:effectLst/>
              </a:rPr>
              <a:t> </a:t>
            </a:r>
          </a:p>
          <a:p>
            <a:pPr lvl="1" defTabSz="457200" fontAlgn="base">
              <a:lnSpc>
                <a:spcPct val="90000"/>
              </a:lnSpc>
              <a:spcBef>
                <a:spcPct val="20000"/>
              </a:spcBef>
              <a:spcAft>
                <a:spcPct val="0"/>
              </a:spcAft>
              <a:buFont typeface="Arial" panose="020B0604020202020204" pitchFamily="34" charset="0"/>
            </a:pPr>
            <a:endParaRPr lang="en-GB" sz="2000" b="0" i="0">
              <a:solidFill>
                <a:srgbClr val="F78C1E"/>
              </a:solidFill>
              <a:effectLst/>
            </a:endParaRP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197600" y="16002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IN" sz="1300" b="1">
                <a:solidFill>
                  <a:srgbClr val="F78C1E"/>
                </a:solidFill>
              </a:rPr>
              <a:t>Revision of MRLs for the following:  </a:t>
            </a:r>
          </a:p>
          <a:p>
            <a:pPr defTabSz="457200" fontAlgn="base">
              <a:lnSpc>
                <a:spcPct val="90000"/>
              </a:lnSpc>
              <a:spcBef>
                <a:spcPct val="20000"/>
              </a:spcBef>
              <a:spcAft>
                <a:spcPct val="0"/>
              </a:spcAft>
              <a:buFont typeface="Arial" panose="020B0604020202020204" pitchFamily="34" charset="0"/>
            </a:pPr>
            <a:endParaRPr lang="en-GB" sz="1300" b="0" i="0" u="sng">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u="sng">
                <a:solidFill>
                  <a:srgbClr val="F78C1E"/>
                </a:solidFill>
                <a:effectLst/>
              </a:rPr>
              <a:t>Cyflumetofen (sum of isomers)</a:t>
            </a:r>
            <a:endParaRPr lang="en-GB" sz="13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Cherries (sweet)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Plums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Other stone fruits than Apricots, Cherries (sweet), Peaches, Plums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Cane fruits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Blueberries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Cranberries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Currants (black, red and white)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Gooseberries (green, red and yellow)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Rose hips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Mulberries (black and white)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Elderberries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Others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Miscellaneous fruits, excluding Kaki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Peanuts 0.01</a:t>
            </a:r>
          </a:p>
          <a:p>
            <a:pPr defTabSz="457200" fontAlgn="base">
              <a:lnSpc>
                <a:spcPct val="90000"/>
              </a:lnSpc>
              <a:spcBef>
                <a:spcPct val="20000"/>
              </a:spcBef>
              <a:spcAft>
                <a:spcPct val="0"/>
              </a:spcAft>
              <a:buFont typeface="Arial" panose="020B0604020202020204" pitchFamily="34" charset="0"/>
            </a:pPr>
            <a:r>
              <a:rPr lang="en-GB" sz="1300"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endParaRPr lang="en-GB" sz="1300">
              <a:solidFill>
                <a:srgbClr val="F78C1E"/>
              </a:solidFill>
            </a:endParaRPr>
          </a:p>
        </p:txBody>
      </p:sp>
    </p:spTree>
    <p:extLst>
      <p:ext uri="{BB962C8B-B14F-4D97-AF65-F5344CB8AC3E}">
        <p14:creationId xmlns:p14="http://schemas.microsoft.com/office/powerpoint/2010/main" val="8197427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dirty="0"/>
              <a:t>(EU) 2023/466</a:t>
            </a:r>
          </a:p>
        </p:txBody>
      </p:sp>
      <p:sp>
        <p:nvSpPr>
          <p:cNvPr id="2" name="TextBox 1">
            <a:extLst>
              <a:ext uri="{FF2B5EF4-FFF2-40B4-BE49-F238E27FC236}">
                <a16:creationId xmlns:a16="http://schemas.microsoft.com/office/drawing/2014/main" id="{D864AA08-4AD2-023C-02E9-0AF8708A9D9A}"/>
              </a:ext>
            </a:extLst>
          </p:cNvPr>
          <p:cNvSpPr txBox="1"/>
          <p:nvPr/>
        </p:nvSpPr>
        <p:spPr bwMode="auto">
          <a:xfrm>
            <a:off x="609600" y="16002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fontScale="70000" lnSpcReduction="20000"/>
          </a:bodyPr>
          <a:lstStyle/>
          <a:p>
            <a:pPr defTabSz="457200" fontAlgn="base">
              <a:lnSpc>
                <a:spcPct val="90000"/>
              </a:lnSpc>
              <a:spcBef>
                <a:spcPct val="20000"/>
              </a:spcBef>
              <a:spcAft>
                <a:spcPct val="0"/>
              </a:spcAft>
              <a:buFont typeface="Arial" panose="020B0604020202020204" pitchFamily="34" charset="0"/>
            </a:pPr>
            <a:r>
              <a:rPr lang="en-GB" sz="2000" b="0" i="0" u="sng" dirty="0" err="1">
                <a:solidFill>
                  <a:srgbClr val="F78C1E"/>
                </a:solidFill>
                <a:effectLst/>
              </a:rPr>
              <a:t>Isoxaben</a:t>
            </a:r>
            <a:r>
              <a:rPr lang="en-GB" sz="2000" b="0" i="0" u="sng" dirty="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Oilseeds and oil fruits (including peanuts) 0.01</a:t>
            </a:r>
          </a:p>
          <a:p>
            <a:pPr defTabSz="457200" fontAlgn="base">
              <a:lnSpc>
                <a:spcPct val="90000"/>
              </a:lnSpc>
              <a:spcBef>
                <a:spcPct val="20000"/>
              </a:spcBef>
              <a:spcAft>
                <a:spcPct val="0"/>
              </a:spcAft>
              <a:buFont typeface="Arial" panose="020B0604020202020204" pitchFamily="34" charset="0"/>
            </a:pPr>
            <a:endParaRPr lang="en-GB" sz="2000" b="0" i="0" u="sng"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000" b="0" i="0" u="sng" dirty="0">
                <a:solidFill>
                  <a:srgbClr val="F78C1E"/>
                </a:solidFill>
                <a:effectLst/>
              </a:rPr>
              <a:t>Tetraconazole (sum of constituent isomers) (F)</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Citrus fruits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Tree nuts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Apples 0.3</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Pears 0.3</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Quinces 0.3</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Medlars 0.3</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Loquats/Japanese medlars 0.2</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Others pome fruits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Apricots 0.03</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Cherries (sweet)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Peaches 0.03</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Plums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Others stone fruits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Grapes 0.07</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Strawberries 0.15</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Cane fruits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Other small fruits and berries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 </a:t>
            </a:r>
          </a:p>
          <a:p>
            <a:pPr lvl="1" defTabSz="457200" fontAlgn="base">
              <a:lnSpc>
                <a:spcPct val="90000"/>
              </a:lnSpc>
              <a:spcBef>
                <a:spcPct val="20000"/>
              </a:spcBef>
              <a:spcAft>
                <a:spcPct val="0"/>
              </a:spcAft>
              <a:buFont typeface="Arial" panose="020B0604020202020204" pitchFamily="34" charset="0"/>
            </a:pPr>
            <a:endParaRPr lang="en-GB" sz="2000" b="0" i="0" dirty="0">
              <a:solidFill>
                <a:srgbClr val="F78C1E"/>
              </a:solidFill>
              <a:effectLst/>
            </a:endParaRP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197600" y="16002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fontScale="92500" lnSpcReduction="20000"/>
          </a:bodyPr>
          <a:lstStyle/>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Dates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Figs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Table olives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Kumquats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Carambolas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Kaki/Japanese persimmons 0.09</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Jambuls/</a:t>
            </a:r>
            <a:r>
              <a:rPr lang="en-IN" sz="1300" dirty="0" err="1">
                <a:solidFill>
                  <a:srgbClr val="F78C1E"/>
                </a:solidFill>
              </a:rPr>
              <a:t>jambolans</a:t>
            </a:r>
            <a:r>
              <a:rPr lang="en-IN" sz="1300" dirty="0">
                <a:solidFill>
                  <a:srgbClr val="F78C1E"/>
                </a:solidFill>
              </a:rPr>
              <a:t>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Other Miscellaneous fruits with edible peel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Miscellaneous fruits with inedible peel (small and large)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Linseeds 0.15</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Peanuts/groundnuts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Poppy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Sesame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Sunflower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Rapeseeds/canola seeds 0.15</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Soyabeans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Mustard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Cotton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Pumpkin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Safflower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Borage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Gold of pleasure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Hemp 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Castor beans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Other oilseeds 0.01</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Oil fruits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 </a:t>
            </a:r>
          </a:p>
          <a:p>
            <a:pPr defTabSz="457200" fontAlgn="base">
              <a:lnSpc>
                <a:spcPct val="90000"/>
              </a:lnSpc>
              <a:spcBef>
                <a:spcPct val="20000"/>
              </a:spcBef>
              <a:spcAft>
                <a:spcPct val="0"/>
              </a:spcAft>
              <a:buFont typeface="Arial" panose="020B0604020202020204" pitchFamily="34" charset="0"/>
            </a:pPr>
            <a:endParaRPr lang="en-GB" sz="1300" dirty="0">
              <a:solidFill>
                <a:srgbClr val="F78C1E"/>
              </a:solidFill>
            </a:endParaRPr>
          </a:p>
        </p:txBody>
      </p:sp>
    </p:spTree>
    <p:extLst>
      <p:ext uri="{BB962C8B-B14F-4D97-AF65-F5344CB8AC3E}">
        <p14:creationId xmlns:p14="http://schemas.microsoft.com/office/powerpoint/2010/main" val="30853783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dirty="0"/>
              <a:t>MRLs</a:t>
            </a:r>
          </a:p>
        </p:txBody>
      </p:sp>
      <p:sp>
        <p:nvSpPr>
          <p:cNvPr id="2" name="TextBox 1">
            <a:extLst>
              <a:ext uri="{FF2B5EF4-FFF2-40B4-BE49-F238E27FC236}">
                <a16:creationId xmlns:a16="http://schemas.microsoft.com/office/drawing/2014/main" id="{D864AA08-4AD2-023C-02E9-0AF8708A9D9A}"/>
              </a:ext>
            </a:extLst>
          </p:cNvPr>
          <p:cNvSpPr txBox="1"/>
          <p:nvPr/>
        </p:nvSpPr>
        <p:spPr bwMode="auto">
          <a:xfrm>
            <a:off x="609600" y="16002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fontScale="85000" lnSpcReduction="10000"/>
          </a:bodyPr>
          <a:lstStyle/>
          <a:p>
            <a:pPr defTabSz="457200" fontAlgn="base">
              <a:lnSpc>
                <a:spcPct val="90000"/>
              </a:lnSpc>
              <a:spcBef>
                <a:spcPct val="20000"/>
              </a:spcBef>
              <a:spcAft>
                <a:spcPct val="0"/>
              </a:spcAft>
              <a:buFont typeface="Arial" panose="020B0604020202020204" pitchFamily="34" charset="0"/>
            </a:pPr>
            <a:r>
              <a:rPr lang="en-GB" sz="2000" b="0" i="0" u="sng" dirty="0">
                <a:solidFill>
                  <a:srgbClr val="F78C1E"/>
                </a:solidFill>
                <a:effectLst/>
              </a:rPr>
              <a:t>Novaluron (sum of constituent isomers) (F) (EU) 2023/466</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Oilseeds and oil fruits 0.01</a:t>
            </a:r>
          </a:p>
          <a:p>
            <a:pPr defTabSz="457200" fontAlgn="base">
              <a:lnSpc>
                <a:spcPct val="90000"/>
              </a:lnSpc>
              <a:spcBef>
                <a:spcPct val="20000"/>
              </a:spcBef>
              <a:spcAft>
                <a:spcPct val="0"/>
              </a:spcAft>
              <a:buFont typeface="Arial" panose="020B0604020202020204" pitchFamily="34" charset="0"/>
            </a:pPr>
            <a:endParaRPr lang="en-GB" sz="2000" b="0" i="0" u="sng"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000" b="0" i="0" u="sng" dirty="0" err="1">
                <a:solidFill>
                  <a:srgbClr val="F78C1E"/>
                </a:solidFill>
                <a:effectLst/>
              </a:rPr>
              <a:t>Pyridaben</a:t>
            </a:r>
            <a:r>
              <a:rPr lang="en-GB" sz="2000" b="0" i="0" u="sng" dirty="0">
                <a:solidFill>
                  <a:srgbClr val="F78C1E"/>
                </a:solidFill>
                <a:effectLst/>
              </a:rPr>
              <a:t> (mg/kg) (EU) 2023/679</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Grapefruit 0.05</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New MRLs for Fenpropimorph (sum of isomers) (R) (F) (EU) 2023/710:</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Berries and small fruits 0.01</a:t>
            </a:r>
          </a:p>
          <a:p>
            <a:pPr defTabSz="457200" fontAlgn="base">
              <a:lnSpc>
                <a:spcPct val="90000"/>
              </a:lnSpc>
              <a:spcBef>
                <a:spcPct val="20000"/>
              </a:spcBef>
              <a:spcAft>
                <a:spcPct val="0"/>
              </a:spcAft>
              <a:buFont typeface="Arial" panose="020B0604020202020204" pitchFamily="34" charset="0"/>
            </a:pPr>
            <a:endParaRPr lang="en-GB" sz="2000" b="0" i="0" u="sng"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000" b="0" i="0" u="sng" dirty="0">
                <a:solidFill>
                  <a:srgbClr val="F78C1E"/>
                </a:solidFill>
                <a:effectLst/>
              </a:rPr>
              <a:t>New MRLs for </a:t>
            </a:r>
            <a:r>
              <a:rPr lang="en-GB" sz="2000" b="0" i="0" u="sng" dirty="0" err="1">
                <a:solidFill>
                  <a:srgbClr val="F78C1E"/>
                </a:solidFill>
                <a:effectLst/>
              </a:rPr>
              <a:t>Bromopropylate</a:t>
            </a:r>
            <a:r>
              <a:rPr lang="en-GB" sz="2000" b="0" i="0" u="sng" dirty="0">
                <a:solidFill>
                  <a:srgbClr val="F78C1E"/>
                </a:solidFill>
                <a:effectLst/>
              </a:rPr>
              <a:t>  (EU) 2023/710</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Oilseeds and oil fruits 0.01</a:t>
            </a:r>
          </a:p>
          <a:p>
            <a:pPr defTabSz="457200" fontAlgn="base">
              <a:lnSpc>
                <a:spcPct val="90000"/>
              </a:lnSpc>
              <a:spcBef>
                <a:spcPct val="20000"/>
              </a:spcBef>
              <a:spcAft>
                <a:spcPct val="0"/>
              </a:spcAft>
              <a:buFont typeface="Arial" panose="020B0604020202020204" pitchFamily="34" charset="0"/>
            </a:pPr>
            <a:endParaRPr lang="en-GB" sz="2000" b="0" i="0" u="sng"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000" b="0" i="0" u="sng" dirty="0">
                <a:solidFill>
                  <a:srgbClr val="F78C1E"/>
                </a:solidFill>
                <a:effectLst/>
              </a:rPr>
              <a:t>New MRLs for </a:t>
            </a:r>
            <a:r>
              <a:rPr lang="en-GB" sz="2000" b="0" i="0" u="sng" dirty="0" err="1">
                <a:solidFill>
                  <a:srgbClr val="F78C1E"/>
                </a:solidFill>
                <a:effectLst/>
              </a:rPr>
              <a:t>Imazaquin</a:t>
            </a:r>
            <a:r>
              <a:rPr lang="en-GB" sz="2000" b="0" i="0" u="sng" dirty="0">
                <a:solidFill>
                  <a:srgbClr val="F78C1E"/>
                </a:solidFill>
                <a:effectLst/>
              </a:rPr>
              <a:t>  (EU) 2023/710</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Oilseeds and oil fruits 0.01</a:t>
            </a:r>
          </a:p>
          <a:p>
            <a:pPr defTabSz="457200" fontAlgn="base">
              <a:lnSpc>
                <a:spcPct val="90000"/>
              </a:lnSpc>
              <a:spcBef>
                <a:spcPct val="20000"/>
              </a:spcBef>
              <a:spcAft>
                <a:spcPct val="0"/>
              </a:spcAft>
              <a:buFont typeface="Arial" panose="020B0604020202020204" pitchFamily="34" charset="0"/>
            </a:pPr>
            <a:r>
              <a:rPr lang="en-GB" sz="2000" b="0" i="0" dirty="0">
                <a:solidFill>
                  <a:srgbClr val="F78C1E"/>
                </a:solidFill>
                <a:effectLst/>
              </a:rPr>
              <a:t> </a:t>
            </a:r>
          </a:p>
          <a:p>
            <a:pPr lvl="1" defTabSz="457200" fontAlgn="base">
              <a:lnSpc>
                <a:spcPct val="90000"/>
              </a:lnSpc>
              <a:spcBef>
                <a:spcPct val="20000"/>
              </a:spcBef>
              <a:spcAft>
                <a:spcPct val="0"/>
              </a:spcAft>
              <a:buFont typeface="Arial" panose="020B0604020202020204" pitchFamily="34" charset="0"/>
            </a:pPr>
            <a:endParaRPr lang="en-GB" sz="2000" b="0" i="0" dirty="0">
              <a:solidFill>
                <a:srgbClr val="F78C1E"/>
              </a:solidFill>
              <a:effectLst/>
            </a:endParaRP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197600" y="1600201"/>
            <a:ext cx="5384800" cy="4762106"/>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IN" sz="1300" u="sng" dirty="0">
                <a:solidFill>
                  <a:srgbClr val="F78C1E"/>
                </a:solidFill>
              </a:rPr>
              <a:t>New MRLs for </a:t>
            </a:r>
            <a:r>
              <a:rPr lang="en-IN" sz="1300" u="sng" dirty="0" err="1">
                <a:solidFill>
                  <a:srgbClr val="F78C1E"/>
                </a:solidFill>
              </a:rPr>
              <a:t>Chloridazon</a:t>
            </a:r>
            <a:r>
              <a:rPr lang="en-IN" sz="1300" u="sng" dirty="0">
                <a:solidFill>
                  <a:srgbClr val="F78C1E"/>
                </a:solidFill>
              </a:rPr>
              <a:t> (sum of </a:t>
            </a:r>
            <a:r>
              <a:rPr lang="en-IN" sz="1300" u="sng" dirty="0" err="1">
                <a:solidFill>
                  <a:srgbClr val="F78C1E"/>
                </a:solidFill>
              </a:rPr>
              <a:t>chloridazon</a:t>
            </a:r>
            <a:r>
              <a:rPr lang="en-IN" sz="1300" u="sng" dirty="0">
                <a:solidFill>
                  <a:srgbClr val="F78C1E"/>
                </a:solidFill>
              </a:rPr>
              <a:t> and </a:t>
            </a:r>
            <a:r>
              <a:rPr lang="en-IN" sz="1300" u="sng" dirty="0" err="1">
                <a:solidFill>
                  <a:srgbClr val="F78C1E"/>
                </a:solidFill>
              </a:rPr>
              <a:t>chloridazon-desphenyl</a:t>
            </a:r>
            <a:r>
              <a:rPr lang="en-IN" sz="1300" u="sng" dirty="0">
                <a:solidFill>
                  <a:srgbClr val="F78C1E"/>
                </a:solidFill>
              </a:rPr>
              <a:t>, expressed as </a:t>
            </a:r>
            <a:r>
              <a:rPr lang="en-IN" sz="1300" u="sng" dirty="0" err="1">
                <a:solidFill>
                  <a:srgbClr val="F78C1E"/>
                </a:solidFill>
              </a:rPr>
              <a:t>chloridazon</a:t>
            </a:r>
            <a:r>
              <a:rPr lang="en-IN" sz="1300" u="sng" dirty="0">
                <a:solidFill>
                  <a:srgbClr val="F78C1E"/>
                </a:solidFill>
              </a:rPr>
              <a:t>) (r) (EU) 2023/710 </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Citrus fruits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Tree nuts 0.04</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Pome fruits 0.04</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Stone fruits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Berries and small fruits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Dates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Figs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Table olives 0.04</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Kumquats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Carambolas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Kaki/Japanese persimmons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Jambuls/</a:t>
            </a:r>
            <a:r>
              <a:rPr lang="en-IN" sz="1300" dirty="0" err="1">
                <a:solidFill>
                  <a:srgbClr val="F78C1E"/>
                </a:solidFill>
              </a:rPr>
              <a:t>jambolans</a:t>
            </a:r>
            <a:r>
              <a:rPr lang="en-IN" sz="1300" dirty="0">
                <a:solidFill>
                  <a:srgbClr val="F78C1E"/>
                </a:solidFill>
              </a:rPr>
              <a:t>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Miscellaneous fruits with edible peel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Miscellaneous fruits with inedible peel, small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Miscellaneous fruits with inedible peel, large, except avocado 0.03</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Avocados 0.04</a:t>
            </a:r>
          </a:p>
          <a:p>
            <a:pPr defTabSz="457200" fontAlgn="base">
              <a:lnSpc>
                <a:spcPct val="90000"/>
              </a:lnSpc>
              <a:spcBef>
                <a:spcPct val="20000"/>
              </a:spcBef>
              <a:spcAft>
                <a:spcPct val="0"/>
              </a:spcAft>
              <a:buFont typeface="Arial" panose="020B0604020202020204" pitchFamily="34" charset="0"/>
            </a:pPr>
            <a:r>
              <a:rPr lang="en-IN" sz="1300" dirty="0">
                <a:solidFill>
                  <a:srgbClr val="F78C1E"/>
                </a:solidFill>
              </a:rPr>
              <a:t>Oilseeds and oil fruits 0.04</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 </a:t>
            </a:r>
          </a:p>
          <a:p>
            <a:pPr defTabSz="457200" fontAlgn="base">
              <a:lnSpc>
                <a:spcPct val="90000"/>
              </a:lnSpc>
              <a:spcBef>
                <a:spcPct val="20000"/>
              </a:spcBef>
              <a:spcAft>
                <a:spcPct val="0"/>
              </a:spcAft>
              <a:buFont typeface="Arial" panose="020B0604020202020204" pitchFamily="34" charset="0"/>
            </a:pPr>
            <a:endParaRPr lang="en-GB" sz="1300" dirty="0">
              <a:solidFill>
                <a:srgbClr val="F78C1E"/>
              </a:solidFill>
            </a:endParaRPr>
          </a:p>
        </p:txBody>
      </p:sp>
    </p:spTree>
    <p:extLst>
      <p:ext uri="{BB962C8B-B14F-4D97-AF65-F5344CB8AC3E}">
        <p14:creationId xmlns:p14="http://schemas.microsoft.com/office/powerpoint/2010/main" val="4263919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dirty="0"/>
              <a:t>Pesticides: Extension of approvals</a:t>
            </a:r>
          </a:p>
        </p:txBody>
      </p:sp>
      <p:sp>
        <p:nvSpPr>
          <p:cNvPr id="9" name="TextBox 8">
            <a:extLst>
              <a:ext uri="{FF2B5EF4-FFF2-40B4-BE49-F238E27FC236}">
                <a16:creationId xmlns:a16="http://schemas.microsoft.com/office/drawing/2014/main" id="{7A6826E8-1C0A-D54E-57B4-B8DC41BC99D8}"/>
              </a:ext>
            </a:extLst>
          </p:cNvPr>
          <p:cNvSpPr txBox="1"/>
          <p:nvPr/>
        </p:nvSpPr>
        <p:spPr bwMode="auto">
          <a:xfrm>
            <a:off x="609600" y="1585446"/>
            <a:ext cx="10972800" cy="4764410"/>
          </a:xfrm>
          <a:prstGeom prst="rect">
            <a:avLst/>
          </a:prstGeom>
          <a:noFill/>
          <a:ln>
            <a:noFill/>
          </a:ln>
        </p:spPr>
        <p:txBody>
          <a:bodyPr vert="horz" wrap="square" lIns="91440" tIns="45720" rIns="91440" bIns="45720" numCol="1" anchor="t" anchorCtr="0" compatLnSpc="1">
            <a:prstTxWarp prst="textNoShape">
              <a:avLst/>
            </a:prstTxWarp>
            <a:normAutofit/>
          </a:bodyPr>
          <a:lstStyle/>
          <a:p>
            <a:pPr marL="285750" indent="-285750" defTabSz="457200" fontAlgn="base">
              <a:lnSpc>
                <a:spcPct val="90000"/>
              </a:lnSpc>
              <a:spcBef>
                <a:spcPct val="20000"/>
              </a:spcBef>
              <a:spcAft>
                <a:spcPct val="0"/>
              </a:spcAft>
              <a:buFont typeface="Arial" panose="020B0604020202020204" pitchFamily="34" charset="0"/>
              <a:buChar char="•"/>
            </a:pPr>
            <a:r>
              <a:rPr lang="en-GB" sz="2200" i="0">
                <a:solidFill>
                  <a:srgbClr val="F78C1E"/>
                </a:solidFill>
                <a:effectLst/>
              </a:rPr>
              <a:t>Oxamyl (EU) 2023/116, the expiration of approval date is placed by 31 October 2023.</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Dimoxystrobin (EU) 2023/115, the expiration of approval date is placed by ‘31 January 2024’.</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Mecoprop-P  (EU) 2023/114, the date of expiration of approval is replaced by '31 January 2024';</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Pyraclostrobin (EU) 2023/114, the date expiration of approval is replaced by ‘31 January 2024’;</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Metiram, the date expiration of approval is replaced by ‘31 January 2024’;</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Flutolanil (EU) 2023/114, the date expiration of approval is replaced by ‘29 February 2024’;</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Fluazinam (EU) 2023/114, the date expiration of approval is replaced by ‘29 February 2024’;</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Mepiquat (EU) 2023/114, the date expiration of approval is replaced by ‘29 February 2024’;</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Cyflufenamid (EU) 2023/114, the date expiration of approval is replaced by '31 March 2024';</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Buprofezin (EU) 2023/114, the date expiration of approval is replaced by '31 January 2024';</a:t>
            </a:r>
          </a:p>
          <a:p>
            <a:pPr marL="285750" indent="-285750" defTabSz="457200" fontAlgn="base">
              <a:lnSpc>
                <a:spcPct val="90000"/>
              </a:lnSpc>
              <a:spcBef>
                <a:spcPct val="20000"/>
              </a:spcBef>
              <a:spcAft>
                <a:spcPct val="0"/>
              </a:spcAft>
              <a:buFont typeface="Arial" panose="020B0604020202020204" pitchFamily="34" charset="0"/>
              <a:buChar char="•"/>
            </a:pPr>
            <a:r>
              <a:rPr lang="en-GB" sz="2200">
                <a:solidFill>
                  <a:srgbClr val="F78C1E"/>
                </a:solidFill>
              </a:rPr>
              <a:t>Phosphane (EU) 2023/114, the expiration of approval, date is placed by '31 March 2024’.</a:t>
            </a:r>
          </a:p>
        </p:txBody>
      </p:sp>
      <p:sp>
        <p:nvSpPr>
          <p:cNvPr id="6" name="TextBox 5">
            <a:extLst>
              <a:ext uri="{FF2B5EF4-FFF2-40B4-BE49-F238E27FC236}">
                <a16:creationId xmlns:a16="http://schemas.microsoft.com/office/drawing/2014/main" id="{37FC58DB-18B8-4E96-A1AE-87FD2A632961}"/>
              </a:ext>
            </a:extLst>
          </p:cNvPr>
          <p:cNvSpPr txBox="1"/>
          <p:nvPr/>
        </p:nvSpPr>
        <p:spPr bwMode="auto">
          <a:xfrm>
            <a:off x="6197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spcBef>
                <a:spcPct val="20000"/>
              </a:spcBef>
              <a:spcAft>
                <a:spcPct val="0"/>
              </a:spcAft>
              <a:buFont typeface="Arial" panose="020B0604020202020204" pitchFamily="34" charset="0"/>
            </a:pPr>
            <a:endParaRPr lang="en-GB" sz="2800" dirty="0">
              <a:solidFill>
                <a:srgbClr val="F78C1E"/>
              </a:solidFill>
            </a:endParaRPr>
          </a:p>
        </p:txBody>
      </p:sp>
    </p:spTree>
    <p:extLst>
      <p:ext uri="{BB962C8B-B14F-4D97-AF65-F5344CB8AC3E}">
        <p14:creationId xmlns:p14="http://schemas.microsoft.com/office/powerpoint/2010/main" val="3337793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a:t>WTO notification </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85446"/>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2600" b="0" i="0" u="sng">
                <a:solidFill>
                  <a:srgbClr val="F78C1E"/>
                </a:solidFill>
                <a:effectLst/>
              </a:rPr>
              <a:t>Penthiopyrad (F)</a:t>
            </a:r>
            <a:endParaRPr lang="en-GB" sz="26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Apricots 3</a:t>
            </a: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Peaches 3</a:t>
            </a: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sz="2600" b="0" i="0" u="sng">
                <a:solidFill>
                  <a:srgbClr val="F78C1E"/>
                </a:solidFill>
                <a:effectLst/>
              </a:rPr>
              <a:t>Sum of metobromuron and 4- bromophenylurea, expressed as metobromuron</a:t>
            </a:r>
            <a:endParaRPr lang="en-GB" sz="26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Fruits, fresh or frozen: tree- and groundnuts 0.02</a:t>
            </a: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 </a:t>
            </a:r>
            <a:br>
              <a:rPr lang="en-GB" sz="2600" b="0" i="0">
                <a:solidFill>
                  <a:srgbClr val="F78C1E"/>
                </a:solidFill>
                <a:effectLst/>
              </a:rPr>
            </a:br>
            <a:endParaRPr lang="en-GB" sz="26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This Regulation shall enter into force on the twentieth day following that of its publication in the Official Journal of the European Union (not published yet). It shall apply 6 months after entry into force.</a:t>
            </a:r>
          </a:p>
          <a:p>
            <a:pPr defTabSz="457200" fontAlgn="base">
              <a:lnSpc>
                <a:spcPct val="90000"/>
              </a:lnSpc>
              <a:spcBef>
                <a:spcPct val="20000"/>
              </a:spcBef>
              <a:spcAft>
                <a:spcPct val="0"/>
              </a:spcAft>
              <a:buFont typeface="Arial" panose="020B0604020202020204" pitchFamily="34" charset="0"/>
            </a:pPr>
            <a:endParaRPr lang="en-GB" sz="2600">
              <a:solidFill>
                <a:srgbClr val="F78C1E"/>
              </a:solidFill>
            </a:endParaRPr>
          </a:p>
        </p:txBody>
      </p:sp>
    </p:spTree>
    <p:extLst>
      <p:ext uri="{BB962C8B-B14F-4D97-AF65-F5344CB8AC3E}">
        <p14:creationId xmlns:p14="http://schemas.microsoft.com/office/powerpoint/2010/main" val="2372914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a:t>WTO notification </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85446"/>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2200" b="0" i="0" u="sng">
                <a:solidFill>
                  <a:srgbClr val="F78C1E"/>
                </a:solidFill>
                <a:effectLst/>
              </a:rPr>
              <a:t>Cyromazine</a:t>
            </a:r>
            <a:endParaRPr lang="en-GB" sz="22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Peanuts 0.01</a:t>
            </a:r>
          </a:p>
          <a:p>
            <a:pPr defTabSz="457200" fontAlgn="base">
              <a:lnSpc>
                <a:spcPct val="90000"/>
              </a:lnSpc>
              <a:spcBef>
                <a:spcPct val="20000"/>
              </a:spcBef>
              <a:spcAft>
                <a:spcPct val="0"/>
              </a:spcAft>
              <a:buFont typeface="Arial" panose="020B0604020202020204" pitchFamily="34" charset="0"/>
            </a:pPr>
            <a:r>
              <a:rPr lang="en-GB" sz="2200" b="0" i="0" u="sng">
                <a:solidFill>
                  <a:srgbClr val="F78C1E"/>
                </a:solidFill>
                <a:effectLst/>
              </a:rPr>
              <a:t>Calcium phosphide</a:t>
            </a:r>
            <a:endParaRPr lang="en-GB" sz="22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Peanuts 0.01</a:t>
            </a:r>
          </a:p>
          <a:p>
            <a:pPr defTabSz="457200" fontAlgn="base">
              <a:lnSpc>
                <a:spcPct val="90000"/>
              </a:lnSpc>
              <a:spcBef>
                <a:spcPct val="20000"/>
              </a:spcBef>
              <a:spcAft>
                <a:spcPct val="0"/>
              </a:spcAft>
              <a:buFont typeface="Arial" panose="020B0604020202020204" pitchFamily="34" charset="0"/>
            </a:pPr>
            <a:r>
              <a:rPr lang="en-GB" sz="2200" b="0" i="0" u="sng">
                <a:solidFill>
                  <a:srgbClr val="F78C1E"/>
                </a:solidFill>
                <a:effectLst/>
              </a:rPr>
              <a:t>Topramezone</a:t>
            </a:r>
            <a:endParaRPr lang="en-GB" sz="22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Fruits, fresh or frozen; tree nuts 0.005</a:t>
            </a: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Peanuts 0.005</a:t>
            </a:r>
          </a:p>
          <a:p>
            <a:pPr defTabSz="457200" fontAlgn="base">
              <a:lnSpc>
                <a:spcPct val="90000"/>
              </a:lnSpc>
              <a:spcBef>
                <a:spcPct val="20000"/>
              </a:spcBef>
              <a:spcAft>
                <a:spcPct val="0"/>
              </a:spcAft>
              <a:buFont typeface="Arial" panose="020B0604020202020204" pitchFamily="34" charset="0"/>
            </a:pPr>
            <a:endParaRPr lang="en-GB" sz="2200">
              <a:solidFill>
                <a:srgbClr val="F78C1E"/>
              </a:solidFill>
            </a:endParaRPr>
          </a:p>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This Regulation shall enter into force on the twentieth day following that of its publication in the Official Journal of the European Union (not yet published). It shall apply from (the date will be 6 months after entry into force).</a:t>
            </a:r>
          </a:p>
          <a:p>
            <a:pPr defTabSz="457200" fontAlgn="base">
              <a:lnSpc>
                <a:spcPct val="90000"/>
              </a:lnSpc>
              <a:spcBef>
                <a:spcPct val="20000"/>
              </a:spcBef>
              <a:spcAft>
                <a:spcPct val="0"/>
              </a:spcAft>
              <a:buFont typeface="Arial" panose="020B0604020202020204" pitchFamily="34" charset="0"/>
            </a:pPr>
            <a:endParaRPr lang="en-GB" sz="2200">
              <a:solidFill>
                <a:srgbClr val="F78C1E"/>
              </a:solidFill>
            </a:endParaRPr>
          </a:p>
        </p:txBody>
      </p:sp>
    </p:spTree>
    <p:extLst>
      <p:ext uri="{BB962C8B-B14F-4D97-AF65-F5344CB8AC3E}">
        <p14:creationId xmlns:p14="http://schemas.microsoft.com/office/powerpoint/2010/main" val="35778433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a:t>WTO notification </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85446"/>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2600" b="0" i="0" u="sng">
                <a:solidFill>
                  <a:srgbClr val="F78C1E"/>
                </a:solidFill>
                <a:effectLst/>
              </a:rPr>
              <a:t>Flutriafol</a:t>
            </a:r>
            <a:endParaRPr lang="en-GB" sz="26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cucurbits with inedible peel 0.3</a:t>
            </a:r>
          </a:p>
          <a:p>
            <a:pPr defTabSz="457200" fontAlgn="base">
              <a:lnSpc>
                <a:spcPct val="90000"/>
              </a:lnSpc>
              <a:spcBef>
                <a:spcPct val="20000"/>
              </a:spcBef>
              <a:spcAft>
                <a:spcPct val="0"/>
              </a:spcAft>
              <a:buFont typeface="Arial" panose="020B0604020202020204" pitchFamily="34" charset="0"/>
            </a:pPr>
            <a:r>
              <a:rPr lang="en-GB" sz="2600" b="0" i="0" u="sng">
                <a:solidFill>
                  <a:srgbClr val="F78C1E"/>
                </a:solidFill>
                <a:effectLst/>
              </a:rPr>
              <a:t>Thiabendazole (R)</a:t>
            </a:r>
            <a:endParaRPr lang="en-GB" sz="26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Mangoes 5</a:t>
            </a:r>
          </a:p>
          <a:p>
            <a:pPr defTabSz="457200" fontAlgn="base">
              <a:lnSpc>
                <a:spcPct val="90000"/>
              </a:lnSpc>
              <a:spcBef>
                <a:spcPct val="20000"/>
              </a:spcBef>
              <a:spcAft>
                <a:spcPct val="0"/>
              </a:spcAft>
              <a:buFont typeface="Arial" panose="020B0604020202020204" pitchFamily="34" charset="0"/>
            </a:pPr>
            <a:r>
              <a:rPr lang="en-GB" sz="2600" b="0" i="0" u="sng">
                <a:solidFill>
                  <a:srgbClr val="F78C1E"/>
                </a:solidFill>
                <a:effectLst/>
              </a:rPr>
              <a:t>Triadimenol (any ratio of constituent isomers)</a:t>
            </a:r>
            <a:endParaRPr lang="en-GB" sz="26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Peanuts 0.01</a:t>
            </a:r>
          </a:p>
          <a:p>
            <a:pPr defTabSz="457200" fontAlgn="base">
              <a:lnSpc>
                <a:spcPct val="90000"/>
              </a:lnSpc>
              <a:spcBef>
                <a:spcPct val="20000"/>
              </a:spcBef>
              <a:spcAft>
                <a:spcPct val="0"/>
              </a:spcAft>
              <a:buFont typeface="Arial" panose="020B0604020202020204" pitchFamily="34" charset="0"/>
            </a:pPr>
            <a:r>
              <a:rPr lang="en-GB" sz="2600" b="0" i="0" u="sng">
                <a:solidFill>
                  <a:srgbClr val="F78C1E"/>
                </a:solidFill>
                <a:effectLst/>
              </a:rPr>
              <a:t>Didecyldimethylammonium chloride (mixture of alkyl-quaternary ammonium salts with alkyl chain lengths of C8, C10 and C12)</a:t>
            </a:r>
            <a:endParaRPr lang="en-GB" sz="2600"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Fruits, fresh or frozen; tree nuts 0.05</a:t>
            </a:r>
          </a:p>
          <a:p>
            <a:pPr defTabSz="457200" fontAlgn="base">
              <a:lnSpc>
                <a:spcPct val="90000"/>
              </a:lnSpc>
              <a:spcBef>
                <a:spcPct val="20000"/>
              </a:spcBef>
              <a:spcAft>
                <a:spcPct val="0"/>
              </a:spcAft>
              <a:buFont typeface="Arial" panose="020B0604020202020204" pitchFamily="34" charset="0"/>
            </a:pPr>
            <a:r>
              <a:rPr lang="en-GB" sz="2600" b="0" i="0">
                <a:solidFill>
                  <a:srgbClr val="F78C1E"/>
                </a:solidFill>
                <a:effectLst/>
              </a:rPr>
              <a:t>Peanuts 0.05</a:t>
            </a:r>
          </a:p>
          <a:p>
            <a:pPr defTabSz="457200" fontAlgn="base">
              <a:lnSpc>
                <a:spcPct val="90000"/>
              </a:lnSpc>
              <a:spcBef>
                <a:spcPct val="20000"/>
              </a:spcBef>
              <a:spcAft>
                <a:spcPct val="0"/>
              </a:spcAft>
              <a:buFont typeface="Arial" panose="020B0604020202020204" pitchFamily="34" charset="0"/>
            </a:pPr>
            <a:endParaRPr lang="en-GB" sz="2600">
              <a:solidFill>
                <a:srgbClr val="F78C1E"/>
              </a:solidFill>
            </a:endParaRPr>
          </a:p>
        </p:txBody>
      </p:sp>
    </p:spTree>
    <p:extLst>
      <p:ext uri="{BB962C8B-B14F-4D97-AF65-F5344CB8AC3E}">
        <p14:creationId xmlns:p14="http://schemas.microsoft.com/office/powerpoint/2010/main" val="6763504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sz="3600" dirty="0"/>
              <a:t>(EU) 2022/1346, (EU) 2022/1343 </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85446"/>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endParaRPr lang="en-GB" sz="2200" dirty="0">
              <a:solidFill>
                <a:srgbClr val="F78C1E"/>
              </a:solidFill>
            </a:endParaRPr>
          </a:p>
        </p:txBody>
      </p:sp>
      <p:sp>
        <p:nvSpPr>
          <p:cNvPr id="2" name="TextBox 1">
            <a:extLst>
              <a:ext uri="{FF2B5EF4-FFF2-40B4-BE49-F238E27FC236}">
                <a16:creationId xmlns:a16="http://schemas.microsoft.com/office/drawing/2014/main" id="{8F4F71AB-EBA7-AE21-8478-1541AB87C9CB}"/>
              </a:ext>
            </a:extLst>
          </p:cNvPr>
          <p:cNvSpPr txBox="1"/>
          <p:nvPr/>
        </p:nvSpPr>
        <p:spPr>
          <a:xfrm>
            <a:off x="609600" y="1671652"/>
            <a:ext cx="6380108" cy="4678204"/>
          </a:xfrm>
          <a:prstGeom prst="rect">
            <a:avLst/>
          </a:prstGeom>
          <a:noFill/>
        </p:spPr>
        <p:txBody>
          <a:bodyPr wrap="square" rtlCol="0">
            <a:spAutoFit/>
          </a:bodyPr>
          <a:lstStyle/>
          <a:p>
            <a:pPr algn="l"/>
            <a:r>
              <a:rPr lang="en-GB" sz="2000" b="0" i="0" u="sng" dirty="0">
                <a:solidFill>
                  <a:schemeClr val="accent3"/>
                </a:solidFill>
                <a:effectLst/>
                <a:latin typeface="arial" panose="020B0604020202020204" pitchFamily="34" charset="0"/>
              </a:rPr>
              <a:t>1,4-dimethylnaphthalene (R) (F)</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Fruits, fresh or frozen; tree nuts 0.05</a:t>
            </a:r>
          </a:p>
          <a:p>
            <a:pPr algn="l"/>
            <a:r>
              <a:rPr lang="en-GB" sz="2000" b="0" i="0" dirty="0">
                <a:solidFill>
                  <a:schemeClr val="accent3"/>
                </a:solidFill>
                <a:effectLst/>
                <a:latin typeface="arial" panose="020B0604020202020204" pitchFamily="34" charset="0"/>
              </a:rPr>
              <a:t>Peanuts 0.05</a:t>
            </a:r>
          </a:p>
          <a:p>
            <a:pPr algn="l"/>
            <a:r>
              <a:rPr lang="en-GB" sz="2000" b="0" i="0" u="sng" dirty="0">
                <a:solidFill>
                  <a:schemeClr val="accent3"/>
                </a:solidFill>
                <a:effectLst/>
                <a:latin typeface="arial" panose="020B0604020202020204" pitchFamily="34" charset="0"/>
              </a:rPr>
              <a:t>8-hydroxyquinoline</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Tree nuts 0.02</a:t>
            </a:r>
          </a:p>
          <a:p>
            <a:pPr algn="l"/>
            <a:r>
              <a:rPr lang="en-GB" sz="2000" b="0" i="0" dirty="0">
                <a:solidFill>
                  <a:schemeClr val="accent3"/>
                </a:solidFill>
                <a:effectLst/>
                <a:latin typeface="arial" panose="020B0604020202020204" pitchFamily="34" charset="0"/>
              </a:rPr>
              <a:t>Table olives 0.02</a:t>
            </a:r>
          </a:p>
          <a:p>
            <a:pPr algn="l"/>
            <a:r>
              <a:rPr lang="en-GB" sz="2000" b="0" i="0" dirty="0">
                <a:solidFill>
                  <a:schemeClr val="accent3"/>
                </a:solidFill>
                <a:effectLst/>
                <a:latin typeface="arial" panose="020B0604020202020204" pitchFamily="34" charset="0"/>
              </a:rPr>
              <a:t>Avocado 0.02</a:t>
            </a:r>
          </a:p>
          <a:p>
            <a:pPr algn="l"/>
            <a:r>
              <a:rPr lang="en-GB" sz="2000" b="0" i="0" dirty="0">
                <a:solidFill>
                  <a:schemeClr val="accent3"/>
                </a:solidFill>
                <a:effectLst/>
                <a:latin typeface="arial" panose="020B0604020202020204" pitchFamily="34" charset="0"/>
              </a:rPr>
              <a:t>Peanuts 0.02</a:t>
            </a:r>
          </a:p>
          <a:p>
            <a:pPr algn="l"/>
            <a:r>
              <a:rPr lang="en-GB" sz="2000" b="0" i="0" u="sng" dirty="0" err="1">
                <a:solidFill>
                  <a:schemeClr val="accent3"/>
                </a:solidFill>
                <a:effectLst/>
                <a:latin typeface="arial" panose="020B0604020202020204" pitchFamily="34" charset="0"/>
              </a:rPr>
              <a:t>Pinoxaden</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Fruits, fresh or frozen; tree nuts 0.03</a:t>
            </a:r>
          </a:p>
          <a:p>
            <a:pPr algn="l"/>
            <a:r>
              <a:rPr lang="en-GB" sz="2000" b="0" i="0" dirty="0">
                <a:solidFill>
                  <a:schemeClr val="accent3"/>
                </a:solidFill>
                <a:effectLst/>
                <a:latin typeface="arial" panose="020B0604020202020204" pitchFamily="34" charset="0"/>
              </a:rPr>
              <a:t>Peanuts 0.03</a:t>
            </a:r>
          </a:p>
          <a:p>
            <a:pPr algn="l"/>
            <a:r>
              <a:rPr lang="en-GB" sz="2000" b="0" i="0" u="sng" dirty="0" err="1">
                <a:solidFill>
                  <a:schemeClr val="accent3"/>
                </a:solidFill>
                <a:effectLst/>
                <a:latin typeface="arial" panose="020B0604020202020204" pitchFamily="34" charset="0"/>
              </a:rPr>
              <a:t>Valifenalate</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Grapes 1</a:t>
            </a:r>
          </a:p>
          <a:p>
            <a:pPr algn="l"/>
            <a:endParaRPr lang="en-GB" sz="2000" b="0" i="0" dirty="0">
              <a:solidFill>
                <a:srgbClr val="333333"/>
              </a:solidFill>
              <a:effectLst/>
              <a:latin typeface="arial" panose="020B0604020202020204" pitchFamily="34" charset="0"/>
            </a:endParaRPr>
          </a:p>
          <a:p>
            <a:endParaRPr lang="en-GB" dirty="0">
              <a:solidFill>
                <a:schemeClr val="tx1">
                  <a:lumMod val="95000"/>
                  <a:lumOff val="5000"/>
                </a:schemeClr>
              </a:solidFill>
            </a:endParaRPr>
          </a:p>
        </p:txBody>
      </p:sp>
      <p:sp>
        <p:nvSpPr>
          <p:cNvPr id="3" name="TextBox 2">
            <a:extLst>
              <a:ext uri="{FF2B5EF4-FFF2-40B4-BE49-F238E27FC236}">
                <a16:creationId xmlns:a16="http://schemas.microsoft.com/office/drawing/2014/main" id="{8D626971-DF87-D279-B574-82BD3FB05B4D}"/>
              </a:ext>
            </a:extLst>
          </p:cNvPr>
          <p:cNvSpPr txBox="1"/>
          <p:nvPr/>
        </p:nvSpPr>
        <p:spPr>
          <a:xfrm>
            <a:off x="6518045" y="1795600"/>
            <a:ext cx="5536019" cy="3693319"/>
          </a:xfrm>
          <a:prstGeom prst="rect">
            <a:avLst/>
          </a:prstGeom>
          <a:noFill/>
        </p:spPr>
        <p:txBody>
          <a:bodyPr wrap="square" rtlCol="0">
            <a:spAutoFit/>
          </a:bodyPr>
          <a:lstStyle/>
          <a:p>
            <a:pPr algn="l"/>
            <a:r>
              <a:rPr lang="en-GB" b="0" i="0" u="sng" dirty="0" err="1">
                <a:solidFill>
                  <a:schemeClr val="accent3"/>
                </a:solidFill>
                <a:effectLst/>
                <a:latin typeface="arial" panose="020B0604020202020204" pitchFamily="34" charset="0"/>
              </a:rPr>
              <a:t>Acequinocyl</a:t>
            </a:r>
            <a:r>
              <a:rPr lang="en-GB" b="0" i="0" u="sng" dirty="0">
                <a:solidFill>
                  <a:schemeClr val="accent3"/>
                </a:solidFill>
                <a:effectLst/>
                <a:latin typeface="arial" panose="020B0604020202020204" pitchFamily="34" charset="0"/>
              </a:rPr>
              <a:t> (F)</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Tree nuts 0.01</a:t>
            </a:r>
          </a:p>
          <a:p>
            <a:pPr algn="l"/>
            <a:r>
              <a:rPr lang="en-GB" b="0" i="0" dirty="0">
                <a:solidFill>
                  <a:schemeClr val="accent3"/>
                </a:solidFill>
                <a:effectLst/>
                <a:latin typeface="arial" panose="020B0604020202020204" pitchFamily="34" charset="0"/>
              </a:rPr>
              <a:t>Pome fruits 0.4</a:t>
            </a:r>
          </a:p>
          <a:p>
            <a:pPr algn="l"/>
            <a:r>
              <a:rPr lang="en-GB" b="0" i="0" dirty="0">
                <a:solidFill>
                  <a:schemeClr val="accent3"/>
                </a:solidFill>
                <a:effectLst/>
                <a:latin typeface="arial" panose="020B0604020202020204" pitchFamily="34" charset="0"/>
              </a:rPr>
              <a:t>Peaches 0.1</a:t>
            </a:r>
          </a:p>
          <a:p>
            <a:pPr algn="l"/>
            <a:r>
              <a:rPr lang="en-GB" b="0" i="0" dirty="0">
                <a:solidFill>
                  <a:schemeClr val="accent3"/>
                </a:solidFill>
                <a:effectLst/>
                <a:latin typeface="arial" panose="020B0604020202020204" pitchFamily="34" charset="0"/>
              </a:rPr>
              <a:t>Plums 0.03</a:t>
            </a:r>
          </a:p>
          <a:p>
            <a:pPr algn="l"/>
            <a:r>
              <a:rPr lang="en-GB" b="0" i="0" dirty="0">
                <a:solidFill>
                  <a:schemeClr val="accent3"/>
                </a:solidFill>
                <a:effectLst/>
                <a:latin typeface="arial" panose="020B0604020202020204" pitchFamily="34" charset="0"/>
              </a:rPr>
              <a:t>Grapes 0.8</a:t>
            </a:r>
          </a:p>
          <a:p>
            <a:pPr algn="l"/>
            <a:r>
              <a:rPr lang="en-GB" b="0" i="0" u="sng" dirty="0">
                <a:solidFill>
                  <a:schemeClr val="accent3"/>
                </a:solidFill>
                <a:effectLst/>
                <a:latin typeface="arial" panose="020B0604020202020204" pitchFamily="34" charset="0"/>
              </a:rPr>
              <a:t>Chlorantraniliprole (F)</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Tree nuts 0.03</a:t>
            </a:r>
          </a:p>
          <a:p>
            <a:pPr algn="l"/>
            <a:r>
              <a:rPr lang="en-GB" b="0" i="0" dirty="0">
                <a:solidFill>
                  <a:schemeClr val="accent3"/>
                </a:solidFill>
                <a:effectLst/>
                <a:latin typeface="arial" panose="020B0604020202020204" pitchFamily="34" charset="0"/>
              </a:rPr>
              <a:t>Pome fruits 0.4</a:t>
            </a:r>
          </a:p>
          <a:p>
            <a:pPr algn="l"/>
            <a:r>
              <a:rPr lang="en-GB" b="0" i="0" dirty="0">
                <a:solidFill>
                  <a:schemeClr val="accent3"/>
                </a:solidFill>
                <a:effectLst/>
                <a:latin typeface="arial" panose="020B0604020202020204" pitchFamily="34" charset="0"/>
              </a:rPr>
              <a:t>Cane fruits 1.5</a:t>
            </a:r>
          </a:p>
          <a:p>
            <a:pPr algn="l"/>
            <a:r>
              <a:rPr lang="en-GB" b="0" i="0" dirty="0" err="1">
                <a:solidFill>
                  <a:schemeClr val="accent3"/>
                </a:solidFill>
                <a:effectLst/>
                <a:latin typeface="arial" panose="020B0604020202020204" pitchFamily="34" charset="0"/>
              </a:rPr>
              <a:t>Azaroles</a:t>
            </a:r>
            <a:r>
              <a:rPr lang="en-GB" b="0" i="0" dirty="0">
                <a:solidFill>
                  <a:schemeClr val="accent3"/>
                </a:solidFill>
                <a:effectLst/>
                <a:latin typeface="arial" panose="020B0604020202020204" pitchFamily="34" charset="0"/>
              </a:rPr>
              <a:t>/Mediterranean medlars 1</a:t>
            </a:r>
          </a:p>
          <a:p>
            <a:pPr algn="l"/>
            <a:r>
              <a:rPr lang="en-GB" b="0" i="0" dirty="0">
                <a:solidFill>
                  <a:schemeClr val="accent3"/>
                </a:solidFill>
                <a:effectLst/>
                <a:latin typeface="arial" panose="020B0604020202020204" pitchFamily="34" charset="0"/>
              </a:rPr>
              <a:t>Kumquats 0.7</a:t>
            </a:r>
          </a:p>
          <a:p>
            <a:endParaRPr lang="LID4096" dirty="0"/>
          </a:p>
        </p:txBody>
      </p:sp>
    </p:spTree>
    <p:extLst>
      <p:ext uri="{BB962C8B-B14F-4D97-AF65-F5344CB8AC3E}">
        <p14:creationId xmlns:p14="http://schemas.microsoft.com/office/powerpoint/2010/main" val="32204890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sz="3600" dirty="0"/>
              <a:t>(EU) 2022/1343 </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38312"/>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endParaRPr lang="en-GB" sz="2200" dirty="0">
              <a:solidFill>
                <a:srgbClr val="F78C1E"/>
              </a:solidFill>
            </a:endParaRPr>
          </a:p>
        </p:txBody>
      </p:sp>
      <p:sp>
        <p:nvSpPr>
          <p:cNvPr id="2" name="TextBox 1">
            <a:extLst>
              <a:ext uri="{FF2B5EF4-FFF2-40B4-BE49-F238E27FC236}">
                <a16:creationId xmlns:a16="http://schemas.microsoft.com/office/drawing/2014/main" id="{8F4F71AB-EBA7-AE21-8478-1541AB87C9CB}"/>
              </a:ext>
            </a:extLst>
          </p:cNvPr>
          <p:cNvSpPr txBox="1"/>
          <p:nvPr/>
        </p:nvSpPr>
        <p:spPr>
          <a:xfrm>
            <a:off x="783772" y="1740455"/>
            <a:ext cx="6380108" cy="677108"/>
          </a:xfrm>
          <a:prstGeom prst="rect">
            <a:avLst/>
          </a:prstGeom>
          <a:noFill/>
        </p:spPr>
        <p:txBody>
          <a:bodyPr wrap="square" rtlCol="0">
            <a:spAutoFit/>
          </a:bodyPr>
          <a:lstStyle/>
          <a:p>
            <a:pPr algn="l"/>
            <a:endParaRPr lang="en-GB" sz="2000" b="1" i="0" dirty="0">
              <a:solidFill>
                <a:srgbClr val="333333"/>
              </a:solidFill>
              <a:effectLst/>
              <a:latin typeface="arial" panose="020B0604020202020204" pitchFamily="34" charset="0"/>
            </a:endParaRPr>
          </a:p>
          <a:p>
            <a:endParaRPr lang="en-GB" b="1" dirty="0">
              <a:solidFill>
                <a:schemeClr val="tx1">
                  <a:lumMod val="95000"/>
                  <a:lumOff val="5000"/>
                </a:schemeClr>
              </a:solidFill>
            </a:endParaRPr>
          </a:p>
        </p:txBody>
      </p:sp>
      <p:sp>
        <p:nvSpPr>
          <p:cNvPr id="6" name="TextBox 5">
            <a:extLst>
              <a:ext uri="{FF2B5EF4-FFF2-40B4-BE49-F238E27FC236}">
                <a16:creationId xmlns:a16="http://schemas.microsoft.com/office/drawing/2014/main" id="{F6009459-62DF-7C43-D797-B446B1140BA1}"/>
              </a:ext>
            </a:extLst>
          </p:cNvPr>
          <p:cNvSpPr txBox="1"/>
          <p:nvPr/>
        </p:nvSpPr>
        <p:spPr>
          <a:xfrm>
            <a:off x="373769" y="1214826"/>
            <a:ext cx="6380108" cy="5601533"/>
          </a:xfrm>
          <a:prstGeom prst="rect">
            <a:avLst/>
          </a:prstGeom>
          <a:noFill/>
        </p:spPr>
        <p:txBody>
          <a:bodyPr wrap="square" rtlCol="0">
            <a:spAutoFit/>
          </a:bodyPr>
          <a:lstStyle/>
          <a:p>
            <a:pPr algn="l"/>
            <a:r>
              <a:rPr lang="en-GB" sz="2000" b="0" i="0" u="sng" dirty="0" err="1">
                <a:solidFill>
                  <a:schemeClr val="accent3"/>
                </a:solidFill>
                <a:effectLst/>
                <a:latin typeface="arial" panose="020B0604020202020204" pitchFamily="34" charset="0"/>
              </a:rPr>
              <a:t>Emamectin</a:t>
            </a:r>
            <a:r>
              <a:rPr lang="en-GB" sz="2000" b="0" i="0" u="sng" dirty="0">
                <a:solidFill>
                  <a:schemeClr val="accent3"/>
                </a:solidFill>
                <a:effectLst/>
                <a:latin typeface="arial" panose="020B0604020202020204" pitchFamily="34" charset="0"/>
              </a:rPr>
              <a:t> B1a and its salts, expressed as </a:t>
            </a:r>
            <a:r>
              <a:rPr lang="en-GB" sz="2000" b="0" i="0" u="sng" dirty="0" err="1">
                <a:solidFill>
                  <a:schemeClr val="accent3"/>
                </a:solidFill>
                <a:effectLst/>
                <a:latin typeface="arial" panose="020B0604020202020204" pitchFamily="34" charset="0"/>
              </a:rPr>
              <a:t>emamectin</a:t>
            </a:r>
            <a:r>
              <a:rPr lang="en-GB" sz="2000" b="0" i="0" u="sng" dirty="0">
                <a:solidFill>
                  <a:schemeClr val="accent3"/>
                </a:solidFill>
                <a:effectLst/>
                <a:latin typeface="arial" panose="020B0604020202020204" pitchFamily="34" charset="0"/>
              </a:rPr>
              <a:t> B1a (free base) (R) (F)</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Grapefruits 0,002</a:t>
            </a:r>
          </a:p>
          <a:p>
            <a:pPr algn="l"/>
            <a:r>
              <a:rPr lang="en-GB" sz="2000" b="0" i="0" dirty="0">
                <a:solidFill>
                  <a:schemeClr val="accent3"/>
                </a:solidFill>
                <a:effectLst/>
                <a:latin typeface="arial" panose="020B0604020202020204" pitchFamily="34" charset="0"/>
              </a:rPr>
              <a:t>Oranges 0,003</a:t>
            </a:r>
          </a:p>
          <a:p>
            <a:pPr algn="l"/>
            <a:r>
              <a:rPr lang="en-GB" sz="2000" b="0" i="0" dirty="0">
                <a:solidFill>
                  <a:schemeClr val="accent3"/>
                </a:solidFill>
                <a:effectLst/>
                <a:latin typeface="arial" panose="020B0604020202020204" pitchFamily="34" charset="0"/>
              </a:rPr>
              <a:t>Lemons 0,003</a:t>
            </a:r>
          </a:p>
          <a:p>
            <a:pPr algn="l"/>
            <a:r>
              <a:rPr lang="en-GB" sz="2000" b="0" i="0" dirty="0">
                <a:solidFill>
                  <a:schemeClr val="accent3"/>
                </a:solidFill>
                <a:effectLst/>
                <a:latin typeface="arial" panose="020B0604020202020204" pitchFamily="34" charset="0"/>
              </a:rPr>
              <a:t>Limes 0,002</a:t>
            </a:r>
          </a:p>
          <a:p>
            <a:pPr algn="l"/>
            <a:r>
              <a:rPr lang="en-GB" sz="2000" b="0" i="0" dirty="0">
                <a:solidFill>
                  <a:schemeClr val="accent3"/>
                </a:solidFill>
                <a:effectLst/>
                <a:latin typeface="arial" panose="020B0604020202020204" pitchFamily="34" charset="0"/>
              </a:rPr>
              <a:t>Mandarins 0,003</a:t>
            </a:r>
          </a:p>
          <a:p>
            <a:pPr algn="l"/>
            <a:r>
              <a:rPr lang="en-GB" sz="2000" b="0" i="0" dirty="0">
                <a:solidFill>
                  <a:schemeClr val="accent3"/>
                </a:solidFill>
                <a:effectLst/>
                <a:latin typeface="arial" panose="020B0604020202020204" pitchFamily="34" charset="0"/>
              </a:rPr>
              <a:t>Others citrus fruits 0,002</a:t>
            </a:r>
          </a:p>
          <a:p>
            <a:pPr algn="l"/>
            <a:r>
              <a:rPr lang="en-GB" sz="2000" b="0" i="0" dirty="0">
                <a:solidFill>
                  <a:schemeClr val="accent3"/>
                </a:solidFill>
                <a:effectLst/>
                <a:latin typeface="arial" panose="020B0604020202020204" pitchFamily="34" charset="0"/>
              </a:rPr>
              <a:t>Tree nuts 0,005</a:t>
            </a:r>
          </a:p>
          <a:p>
            <a:pPr algn="l"/>
            <a:r>
              <a:rPr lang="en-GB" sz="2000" b="0" i="0" dirty="0">
                <a:solidFill>
                  <a:schemeClr val="accent3"/>
                </a:solidFill>
                <a:effectLst/>
                <a:latin typeface="arial" panose="020B0604020202020204" pitchFamily="34" charset="0"/>
              </a:rPr>
              <a:t>Plums 0.015</a:t>
            </a:r>
          </a:p>
          <a:p>
            <a:pPr algn="l"/>
            <a:r>
              <a:rPr lang="en-GB" sz="2000" b="0" i="0" dirty="0">
                <a:solidFill>
                  <a:schemeClr val="accent3"/>
                </a:solidFill>
                <a:effectLst/>
                <a:latin typeface="arial" panose="020B0604020202020204" pitchFamily="34" charset="0"/>
              </a:rPr>
              <a:t>Other Stone fruits (0140990) 0.002</a:t>
            </a:r>
          </a:p>
          <a:p>
            <a:pPr algn="l"/>
            <a:r>
              <a:rPr lang="en-GB" sz="2000" b="0" i="0" dirty="0">
                <a:solidFill>
                  <a:schemeClr val="accent3"/>
                </a:solidFill>
                <a:effectLst/>
                <a:latin typeface="arial" panose="020B0604020202020204" pitchFamily="34" charset="0"/>
              </a:rPr>
              <a:t>Grapes 0.04</a:t>
            </a:r>
          </a:p>
          <a:p>
            <a:pPr algn="l"/>
            <a:r>
              <a:rPr lang="en-GB" sz="2000" b="0" i="0" dirty="0">
                <a:solidFill>
                  <a:schemeClr val="accent3"/>
                </a:solidFill>
                <a:effectLst/>
                <a:latin typeface="arial" panose="020B0604020202020204" pitchFamily="34" charset="0"/>
              </a:rPr>
              <a:t>Cane fruits 0.002</a:t>
            </a:r>
          </a:p>
          <a:p>
            <a:pPr algn="l"/>
            <a:r>
              <a:rPr lang="en-GB" sz="2000" b="0" i="0" dirty="0">
                <a:solidFill>
                  <a:schemeClr val="accent3"/>
                </a:solidFill>
                <a:effectLst/>
                <a:latin typeface="arial" panose="020B0604020202020204" pitchFamily="34" charset="0"/>
              </a:rPr>
              <a:t>Other small fruits and berries (0154000) 0.002</a:t>
            </a:r>
          </a:p>
          <a:p>
            <a:pPr algn="l"/>
            <a:r>
              <a:rPr lang="en-GB" sz="2000" b="0" i="0" dirty="0">
                <a:solidFill>
                  <a:schemeClr val="accent3"/>
                </a:solidFill>
                <a:effectLst/>
                <a:latin typeface="arial" panose="020B0604020202020204" pitchFamily="34" charset="0"/>
              </a:rPr>
              <a:t>Miscellaneous fruits with edible peel except table olives 0.002</a:t>
            </a:r>
          </a:p>
          <a:p>
            <a:pPr algn="l"/>
            <a:endParaRPr lang="en-GB" sz="2000" b="0" i="0" dirty="0">
              <a:solidFill>
                <a:srgbClr val="333333"/>
              </a:solidFill>
              <a:effectLst/>
              <a:latin typeface="arial" panose="020B0604020202020204" pitchFamily="34" charset="0"/>
            </a:endParaRPr>
          </a:p>
          <a:p>
            <a:endParaRPr lang="en-GB" dirty="0">
              <a:solidFill>
                <a:schemeClr val="tx1">
                  <a:lumMod val="95000"/>
                  <a:lumOff val="5000"/>
                </a:schemeClr>
              </a:solidFill>
            </a:endParaRPr>
          </a:p>
        </p:txBody>
      </p:sp>
      <p:sp>
        <p:nvSpPr>
          <p:cNvPr id="7" name="TextBox 6">
            <a:extLst>
              <a:ext uri="{FF2B5EF4-FFF2-40B4-BE49-F238E27FC236}">
                <a16:creationId xmlns:a16="http://schemas.microsoft.com/office/drawing/2014/main" id="{2687D68E-CFB6-F285-A1EA-EDF02560B674}"/>
              </a:ext>
            </a:extLst>
          </p:cNvPr>
          <p:cNvSpPr txBox="1"/>
          <p:nvPr/>
        </p:nvSpPr>
        <p:spPr>
          <a:xfrm>
            <a:off x="6655981" y="1889192"/>
            <a:ext cx="5536019" cy="2031325"/>
          </a:xfrm>
          <a:prstGeom prst="rect">
            <a:avLst/>
          </a:prstGeom>
          <a:noFill/>
        </p:spPr>
        <p:txBody>
          <a:bodyPr wrap="square" rtlCol="0">
            <a:spAutoFit/>
          </a:bodyPr>
          <a:lstStyle/>
          <a:p>
            <a:pPr algn="l"/>
            <a:r>
              <a:rPr lang="en-GB" sz="1800" b="0" i="0" dirty="0">
                <a:solidFill>
                  <a:schemeClr val="accent3"/>
                </a:solidFill>
                <a:effectLst/>
                <a:latin typeface="arial" panose="020B0604020202020204" pitchFamily="34" charset="0"/>
              </a:rPr>
              <a:t>Table olives 0.005</a:t>
            </a:r>
          </a:p>
          <a:p>
            <a:pPr algn="l"/>
            <a:r>
              <a:rPr lang="en-GB" sz="1800" b="0" i="0" dirty="0">
                <a:solidFill>
                  <a:schemeClr val="accent3"/>
                </a:solidFill>
                <a:effectLst/>
                <a:latin typeface="arial" panose="020B0604020202020204" pitchFamily="34" charset="0"/>
              </a:rPr>
              <a:t>Miscellaneous fruits with inedible peel, small except kiwi 0.002</a:t>
            </a:r>
          </a:p>
          <a:p>
            <a:pPr algn="l"/>
            <a:r>
              <a:rPr lang="en-GB" sz="1800" b="0" i="0" dirty="0">
                <a:solidFill>
                  <a:schemeClr val="accent3"/>
                </a:solidFill>
                <a:effectLst/>
                <a:latin typeface="arial" panose="020B0604020202020204" pitchFamily="34" charset="0"/>
              </a:rPr>
              <a:t>Kiwi 0.15</a:t>
            </a:r>
          </a:p>
          <a:p>
            <a:pPr algn="l"/>
            <a:r>
              <a:rPr lang="en-GB" sz="1800" b="0" i="0" dirty="0">
                <a:solidFill>
                  <a:schemeClr val="accent3"/>
                </a:solidFill>
                <a:effectLst/>
                <a:latin typeface="arial" panose="020B0604020202020204" pitchFamily="34" charset="0"/>
              </a:rPr>
              <a:t>Miscellaneous fruits with inedible peel, large except Avocado 0.005</a:t>
            </a:r>
          </a:p>
          <a:p>
            <a:endParaRPr lang="LID4096" dirty="0"/>
          </a:p>
        </p:txBody>
      </p:sp>
    </p:spTree>
    <p:extLst>
      <p:ext uri="{BB962C8B-B14F-4D97-AF65-F5344CB8AC3E}">
        <p14:creationId xmlns:p14="http://schemas.microsoft.com/office/powerpoint/2010/main" val="9699684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a:xfrm>
            <a:off x="541689" y="-16222"/>
            <a:ext cx="10972800" cy="1143000"/>
          </a:xfrm>
        </p:spPr>
        <p:txBody>
          <a:bodyPr vert="horz" wrap="square" lIns="91440" tIns="45720" rIns="91440" bIns="45720" numCol="1" anchor="ctr" anchorCtr="0" compatLnSpc="1">
            <a:prstTxWarp prst="textNoShape">
              <a:avLst/>
            </a:prstTxWarp>
            <a:normAutofit/>
          </a:bodyPr>
          <a:lstStyle/>
          <a:p>
            <a:r>
              <a:rPr lang="en-GB" sz="3600" dirty="0"/>
              <a:t>EU) 2022/1324</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38312"/>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endParaRPr lang="en-GB" sz="2200" dirty="0">
              <a:solidFill>
                <a:srgbClr val="F78C1E"/>
              </a:solidFill>
            </a:endParaRPr>
          </a:p>
        </p:txBody>
      </p:sp>
      <p:sp>
        <p:nvSpPr>
          <p:cNvPr id="2" name="TextBox 1">
            <a:extLst>
              <a:ext uri="{FF2B5EF4-FFF2-40B4-BE49-F238E27FC236}">
                <a16:creationId xmlns:a16="http://schemas.microsoft.com/office/drawing/2014/main" id="{8F4F71AB-EBA7-AE21-8478-1541AB87C9CB}"/>
              </a:ext>
            </a:extLst>
          </p:cNvPr>
          <p:cNvSpPr txBox="1"/>
          <p:nvPr/>
        </p:nvSpPr>
        <p:spPr>
          <a:xfrm>
            <a:off x="783772" y="1740455"/>
            <a:ext cx="6380108" cy="677108"/>
          </a:xfrm>
          <a:prstGeom prst="rect">
            <a:avLst/>
          </a:prstGeom>
          <a:noFill/>
        </p:spPr>
        <p:txBody>
          <a:bodyPr wrap="square" rtlCol="0">
            <a:spAutoFit/>
          </a:bodyPr>
          <a:lstStyle/>
          <a:p>
            <a:pPr algn="l"/>
            <a:endParaRPr lang="en-GB" sz="2000" b="1" i="0" dirty="0">
              <a:solidFill>
                <a:srgbClr val="333333"/>
              </a:solidFill>
              <a:effectLst/>
              <a:latin typeface="arial" panose="020B0604020202020204" pitchFamily="34" charset="0"/>
            </a:endParaRPr>
          </a:p>
          <a:p>
            <a:endParaRPr lang="en-GB" b="1" dirty="0">
              <a:solidFill>
                <a:schemeClr val="tx1">
                  <a:lumMod val="95000"/>
                  <a:lumOff val="5000"/>
                </a:schemeClr>
              </a:solidFill>
            </a:endParaRPr>
          </a:p>
        </p:txBody>
      </p:sp>
      <p:sp>
        <p:nvSpPr>
          <p:cNvPr id="3" name="TextBox 2">
            <a:extLst>
              <a:ext uri="{FF2B5EF4-FFF2-40B4-BE49-F238E27FC236}">
                <a16:creationId xmlns:a16="http://schemas.microsoft.com/office/drawing/2014/main" id="{87905EF8-2EBA-96B3-7B8B-6973F8C4F43B}"/>
              </a:ext>
            </a:extLst>
          </p:cNvPr>
          <p:cNvSpPr txBox="1"/>
          <p:nvPr/>
        </p:nvSpPr>
        <p:spPr>
          <a:xfrm>
            <a:off x="541689" y="1089898"/>
            <a:ext cx="6380108" cy="6217087"/>
          </a:xfrm>
          <a:prstGeom prst="rect">
            <a:avLst/>
          </a:prstGeom>
          <a:noFill/>
        </p:spPr>
        <p:txBody>
          <a:bodyPr wrap="square" rtlCol="0">
            <a:spAutoFit/>
          </a:bodyPr>
          <a:lstStyle/>
          <a:p>
            <a:pPr algn="l"/>
            <a:r>
              <a:rPr lang="en-GB" sz="2000" b="0" i="0" u="sng" dirty="0" err="1">
                <a:solidFill>
                  <a:schemeClr val="accent3"/>
                </a:solidFill>
                <a:effectLst/>
                <a:latin typeface="arial" panose="020B0604020202020204" pitchFamily="34" charset="0"/>
              </a:rPr>
              <a:t>Boscalid</a:t>
            </a:r>
            <a:r>
              <a:rPr lang="en-GB" sz="2000" b="0" i="0" u="sng" dirty="0">
                <a:solidFill>
                  <a:schemeClr val="accent3"/>
                </a:solidFill>
                <a:effectLst/>
                <a:latin typeface="arial" panose="020B0604020202020204" pitchFamily="34" charset="0"/>
              </a:rPr>
              <a:t> (R) (F)</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Cherries 5</a:t>
            </a:r>
          </a:p>
          <a:p>
            <a:pPr algn="l"/>
            <a:r>
              <a:rPr lang="en-GB" sz="2000" b="0" i="0" dirty="0">
                <a:solidFill>
                  <a:schemeClr val="accent3"/>
                </a:solidFill>
                <a:effectLst/>
                <a:latin typeface="arial" panose="020B0604020202020204" pitchFamily="34" charset="0"/>
              </a:rPr>
              <a:t>Mango 2</a:t>
            </a:r>
          </a:p>
          <a:p>
            <a:pPr algn="l"/>
            <a:endParaRPr lang="en-GB" sz="2000" b="0" i="0" dirty="0">
              <a:solidFill>
                <a:schemeClr val="accent3"/>
              </a:solidFill>
              <a:effectLst/>
              <a:latin typeface="arial" panose="020B0604020202020204" pitchFamily="34" charset="0"/>
            </a:endParaRPr>
          </a:p>
          <a:p>
            <a:pPr algn="l"/>
            <a:r>
              <a:rPr lang="en-GB" sz="2000" b="0" i="0" u="sng" dirty="0" err="1">
                <a:solidFill>
                  <a:schemeClr val="accent3"/>
                </a:solidFill>
                <a:effectLst/>
                <a:latin typeface="arial" panose="020B0604020202020204" pitchFamily="34" charset="0"/>
              </a:rPr>
              <a:t>Fenazaquin</a:t>
            </a:r>
            <a:r>
              <a:rPr lang="en-GB" sz="2000" b="0" i="0" u="sng" dirty="0">
                <a:solidFill>
                  <a:schemeClr val="accent3"/>
                </a:solidFill>
                <a:effectLst/>
                <a:latin typeface="arial" panose="020B0604020202020204" pitchFamily="34" charset="0"/>
              </a:rPr>
              <a:t> (F)</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Tree nuts, except coconuts (0.01) 0.02</a:t>
            </a:r>
          </a:p>
          <a:p>
            <a:pPr algn="l"/>
            <a:endParaRPr lang="en-GB" sz="2000" b="0" i="0" dirty="0">
              <a:solidFill>
                <a:schemeClr val="accent3"/>
              </a:solidFill>
              <a:effectLst/>
              <a:latin typeface="arial" panose="020B0604020202020204" pitchFamily="34" charset="0"/>
            </a:endParaRPr>
          </a:p>
          <a:p>
            <a:pPr algn="l"/>
            <a:r>
              <a:rPr lang="en-GB" sz="2000" b="0" i="0" u="sng" dirty="0" err="1">
                <a:solidFill>
                  <a:schemeClr val="accent3"/>
                </a:solidFill>
                <a:effectLst/>
                <a:latin typeface="arial" panose="020B0604020202020204" pitchFamily="34" charset="0"/>
              </a:rPr>
              <a:t>Fluazifop</a:t>
            </a:r>
            <a:r>
              <a:rPr lang="en-GB" sz="2000" b="0" i="0" u="sng" dirty="0">
                <a:solidFill>
                  <a:schemeClr val="accent3"/>
                </a:solidFill>
                <a:effectLst/>
                <a:latin typeface="arial" panose="020B0604020202020204" pitchFamily="34" charset="0"/>
              </a:rPr>
              <a:t>-P (sum of all the constituent isomers of </a:t>
            </a:r>
            <a:r>
              <a:rPr lang="en-GB" sz="2000" b="0" i="0" u="sng" dirty="0" err="1">
                <a:solidFill>
                  <a:schemeClr val="accent3"/>
                </a:solidFill>
                <a:effectLst/>
                <a:latin typeface="arial" panose="020B0604020202020204" pitchFamily="34" charset="0"/>
              </a:rPr>
              <a:t>fluazifop</a:t>
            </a:r>
            <a:r>
              <a:rPr lang="en-GB" sz="2000" b="0" i="0" u="sng" dirty="0">
                <a:solidFill>
                  <a:schemeClr val="accent3"/>
                </a:solidFill>
                <a:effectLst/>
                <a:latin typeface="arial" panose="020B0604020202020204" pitchFamily="34" charset="0"/>
              </a:rPr>
              <a:t>, its esters and its conjugates, expressed as </a:t>
            </a:r>
            <a:r>
              <a:rPr lang="en-GB" sz="2000" b="0" i="0" u="sng" dirty="0" err="1">
                <a:solidFill>
                  <a:schemeClr val="accent3"/>
                </a:solidFill>
                <a:effectLst/>
                <a:latin typeface="arial" panose="020B0604020202020204" pitchFamily="34" charset="0"/>
              </a:rPr>
              <a:t>fluazifop</a:t>
            </a:r>
            <a:r>
              <a:rPr lang="en-GB" sz="2000" b="0" i="0" u="sng" dirty="0">
                <a:solidFill>
                  <a:schemeClr val="accent3"/>
                </a:solidFill>
                <a:effectLst/>
                <a:latin typeface="arial" panose="020B0604020202020204" pitchFamily="34" charset="0"/>
              </a:rPr>
              <a:t>)</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Cane fruits 0.8</a:t>
            </a:r>
          </a:p>
          <a:p>
            <a:pPr algn="l"/>
            <a:r>
              <a:rPr lang="en-GB" sz="2000" b="0" i="0" dirty="0">
                <a:solidFill>
                  <a:schemeClr val="accent3"/>
                </a:solidFill>
                <a:effectLst/>
                <a:latin typeface="arial" panose="020B0604020202020204" pitchFamily="34" charset="0"/>
              </a:rPr>
              <a:t>Blueberries 0.3</a:t>
            </a:r>
          </a:p>
          <a:p>
            <a:pPr algn="l"/>
            <a:r>
              <a:rPr lang="en-GB" sz="2000" b="0" i="0" dirty="0">
                <a:solidFill>
                  <a:schemeClr val="accent3"/>
                </a:solidFill>
                <a:effectLst/>
                <a:latin typeface="arial" panose="020B0604020202020204" pitchFamily="34" charset="0"/>
              </a:rPr>
              <a:t>Currants 0.3</a:t>
            </a:r>
          </a:p>
          <a:p>
            <a:pPr algn="l"/>
            <a:r>
              <a:rPr lang="en-GB" sz="2000" b="0" i="0" dirty="0">
                <a:solidFill>
                  <a:schemeClr val="accent3"/>
                </a:solidFill>
                <a:effectLst/>
                <a:latin typeface="arial" panose="020B0604020202020204" pitchFamily="34" charset="0"/>
              </a:rPr>
              <a:t>Gooseberries 0.3</a:t>
            </a:r>
          </a:p>
          <a:p>
            <a:pPr algn="l"/>
            <a:r>
              <a:rPr lang="en-GB" sz="2000" b="0" i="0" dirty="0">
                <a:solidFill>
                  <a:schemeClr val="accent3"/>
                </a:solidFill>
                <a:effectLst/>
                <a:latin typeface="arial" panose="020B0604020202020204" pitchFamily="34" charset="0"/>
              </a:rPr>
              <a:t>Rose hips 0.3</a:t>
            </a:r>
          </a:p>
          <a:p>
            <a:pPr algn="l"/>
            <a:endParaRPr lang="en-GB" sz="2000" b="0" i="0" dirty="0">
              <a:solidFill>
                <a:schemeClr val="accent3"/>
              </a:solidFill>
              <a:effectLst/>
              <a:latin typeface="arial" panose="020B0604020202020204" pitchFamily="34" charset="0"/>
            </a:endParaRPr>
          </a:p>
          <a:p>
            <a:pPr algn="l"/>
            <a:r>
              <a:rPr lang="en-GB" sz="2000" b="0" i="0" u="sng" dirty="0" err="1">
                <a:solidFill>
                  <a:schemeClr val="accent3"/>
                </a:solidFill>
                <a:effectLst/>
                <a:latin typeface="arial" panose="020B0604020202020204" pitchFamily="34" charset="0"/>
              </a:rPr>
              <a:t>Flupyradifurone</a:t>
            </a:r>
            <a:endParaRPr lang="en-GB" sz="2000" b="0" i="0" dirty="0">
              <a:solidFill>
                <a:schemeClr val="accent3"/>
              </a:solidFill>
              <a:effectLst/>
              <a:latin typeface="arial" panose="020B0604020202020204" pitchFamily="34" charset="0"/>
            </a:endParaRPr>
          </a:p>
          <a:p>
            <a:pPr algn="l"/>
            <a:r>
              <a:rPr lang="en-GB" sz="2000" b="0" i="0" dirty="0" err="1">
                <a:solidFill>
                  <a:schemeClr val="accent3"/>
                </a:solidFill>
                <a:effectLst/>
                <a:latin typeface="arial" panose="020B0604020202020204" pitchFamily="34" charset="0"/>
              </a:rPr>
              <a:t>Acocado</a:t>
            </a:r>
            <a:r>
              <a:rPr lang="en-GB" sz="2000" b="0" i="0" dirty="0">
                <a:solidFill>
                  <a:schemeClr val="accent3"/>
                </a:solidFill>
                <a:effectLst/>
                <a:latin typeface="arial" panose="020B0604020202020204" pitchFamily="34" charset="0"/>
              </a:rPr>
              <a:t> 0.6</a:t>
            </a:r>
          </a:p>
          <a:p>
            <a:pPr algn="l"/>
            <a:endParaRPr lang="en-GB" sz="2000" b="0" i="0" dirty="0">
              <a:solidFill>
                <a:srgbClr val="333333"/>
              </a:solidFill>
              <a:effectLst/>
              <a:latin typeface="arial" panose="020B0604020202020204" pitchFamily="34" charset="0"/>
            </a:endParaRPr>
          </a:p>
          <a:p>
            <a:endParaRPr lang="en-GB" dirty="0">
              <a:solidFill>
                <a:schemeClr val="tx1">
                  <a:lumMod val="95000"/>
                  <a:lumOff val="5000"/>
                </a:schemeClr>
              </a:solidFill>
            </a:endParaRPr>
          </a:p>
        </p:txBody>
      </p:sp>
      <p:sp>
        <p:nvSpPr>
          <p:cNvPr id="5" name="TextBox 4">
            <a:extLst>
              <a:ext uri="{FF2B5EF4-FFF2-40B4-BE49-F238E27FC236}">
                <a16:creationId xmlns:a16="http://schemas.microsoft.com/office/drawing/2014/main" id="{E6535677-8BF0-0F78-D2C2-684823220A7A}"/>
              </a:ext>
            </a:extLst>
          </p:cNvPr>
          <p:cNvSpPr txBox="1"/>
          <p:nvPr/>
        </p:nvSpPr>
        <p:spPr>
          <a:xfrm>
            <a:off x="6921797" y="1089898"/>
            <a:ext cx="5536019" cy="5355312"/>
          </a:xfrm>
          <a:prstGeom prst="rect">
            <a:avLst/>
          </a:prstGeom>
          <a:noFill/>
        </p:spPr>
        <p:txBody>
          <a:bodyPr wrap="square" rtlCol="0">
            <a:spAutoFit/>
          </a:bodyPr>
          <a:lstStyle/>
          <a:p>
            <a:pPr algn="l"/>
            <a:r>
              <a:rPr lang="en-GB" b="0" i="0" u="sng" dirty="0">
                <a:solidFill>
                  <a:schemeClr val="accent3"/>
                </a:solidFill>
                <a:effectLst/>
                <a:latin typeface="arial" panose="020B0604020202020204" pitchFamily="34" charset="0"/>
              </a:rPr>
              <a:t>Fluxapyroxad (F)</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Grapefruits 0.6</a:t>
            </a:r>
          </a:p>
          <a:p>
            <a:pPr algn="l"/>
            <a:r>
              <a:rPr lang="en-GB" b="0" i="0" dirty="0">
                <a:solidFill>
                  <a:schemeClr val="accent3"/>
                </a:solidFill>
                <a:effectLst/>
                <a:latin typeface="arial" panose="020B0604020202020204" pitchFamily="34" charset="0"/>
              </a:rPr>
              <a:t>Oranges 1.5</a:t>
            </a:r>
          </a:p>
          <a:p>
            <a:pPr algn="l"/>
            <a:r>
              <a:rPr lang="en-GB" b="0" i="0" dirty="0">
                <a:solidFill>
                  <a:schemeClr val="accent3"/>
                </a:solidFill>
                <a:effectLst/>
                <a:latin typeface="arial" panose="020B0604020202020204" pitchFamily="34" charset="0"/>
              </a:rPr>
              <a:t>Lemons 1</a:t>
            </a:r>
          </a:p>
          <a:p>
            <a:pPr algn="l"/>
            <a:r>
              <a:rPr lang="en-GB" b="0" i="0" dirty="0">
                <a:solidFill>
                  <a:schemeClr val="accent3"/>
                </a:solidFill>
                <a:effectLst/>
                <a:latin typeface="arial" panose="020B0604020202020204" pitchFamily="34" charset="0"/>
              </a:rPr>
              <a:t>Limes 1</a:t>
            </a:r>
          </a:p>
          <a:p>
            <a:pPr algn="l"/>
            <a:r>
              <a:rPr lang="en-GB" b="0" i="0" dirty="0">
                <a:solidFill>
                  <a:schemeClr val="accent3"/>
                </a:solidFill>
                <a:effectLst/>
                <a:latin typeface="arial" panose="020B0604020202020204" pitchFamily="34" charset="0"/>
              </a:rPr>
              <a:t>Mandarins 1</a:t>
            </a:r>
          </a:p>
          <a:p>
            <a:pPr algn="l"/>
            <a:r>
              <a:rPr lang="en-GB" b="0" i="0" dirty="0">
                <a:solidFill>
                  <a:schemeClr val="accent3"/>
                </a:solidFill>
                <a:effectLst/>
                <a:latin typeface="arial" panose="020B0604020202020204" pitchFamily="34" charset="0"/>
              </a:rPr>
              <a:t>Kumquats 1</a:t>
            </a:r>
          </a:p>
          <a:p>
            <a:pPr algn="l"/>
            <a:endParaRPr lang="en-GB" b="0" i="0" dirty="0">
              <a:solidFill>
                <a:schemeClr val="accent3"/>
              </a:solidFill>
              <a:effectLst/>
              <a:latin typeface="arial" panose="020B0604020202020204" pitchFamily="34" charset="0"/>
            </a:endParaRPr>
          </a:p>
          <a:p>
            <a:pPr algn="l"/>
            <a:r>
              <a:rPr lang="en-GB" b="0" i="0" u="sng" dirty="0" err="1">
                <a:solidFill>
                  <a:schemeClr val="accent3"/>
                </a:solidFill>
                <a:effectLst/>
                <a:latin typeface="arial" panose="020B0604020202020204" pitchFamily="34" charset="0"/>
              </a:rPr>
              <a:t>Isofetamid</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Blueberries 4</a:t>
            </a:r>
          </a:p>
          <a:p>
            <a:pPr algn="l"/>
            <a:r>
              <a:rPr lang="en-GB" b="0" i="0" dirty="0">
                <a:solidFill>
                  <a:schemeClr val="accent3"/>
                </a:solidFill>
                <a:effectLst/>
                <a:latin typeface="arial" panose="020B0604020202020204" pitchFamily="34" charset="0"/>
              </a:rPr>
              <a:t>Currants 4</a:t>
            </a:r>
          </a:p>
          <a:p>
            <a:pPr algn="l"/>
            <a:r>
              <a:rPr lang="en-GB" b="0" i="0" dirty="0">
                <a:solidFill>
                  <a:schemeClr val="accent3"/>
                </a:solidFill>
                <a:effectLst/>
                <a:latin typeface="arial" panose="020B0604020202020204" pitchFamily="34" charset="0"/>
              </a:rPr>
              <a:t>Gooseberries 4</a:t>
            </a:r>
          </a:p>
          <a:p>
            <a:pPr algn="l"/>
            <a:r>
              <a:rPr lang="en-GB" b="0" i="0" dirty="0">
                <a:solidFill>
                  <a:schemeClr val="accent3"/>
                </a:solidFill>
                <a:effectLst/>
                <a:latin typeface="arial" panose="020B0604020202020204" pitchFamily="34" charset="0"/>
              </a:rPr>
              <a:t>Rose hips 4</a:t>
            </a:r>
          </a:p>
          <a:p>
            <a:pPr algn="l"/>
            <a:endParaRPr lang="en-GB" b="0" i="0" dirty="0">
              <a:solidFill>
                <a:schemeClr val="accent3"/>
              </a:solidFill>
              <a:effectLst/>
              <a:latin typeface="arial" panose="020B0604020202020204" pitchFamily="34" charset="0"/>
            </a:endParaRPr>
          </a:p>
          <a:p>
            <a:pPr algn="l"/>
            <a:r>
              <a:rPr lang="en-GB" b="0" i="0" u="sng" dirty="0" err="1">
                <a:solidFill>
                  <a:schemeClr val="accent3"/>
                </a:solidFill>
                <a:effectLst/>
                <a:latin typeface="arial" panose="020B0604020202020204" pitchFamily="34" charset="0"/>
              </a:rPr>
              <a:t>Metaflumizone</a:t>
            </a:r>
            <a:r>
              <a:rPr lang="en-GB" b="0" i="0" u="sng" dirty="0">
                <a:solidFill>
                  <a:schemeClr val="accent3"/>
                </a:solidFill>
                <a:effectLst/>
                <a:latin typeface="arial" panose="020B0604020202020204" pitchFamily="34" charset="0"/>
              </a:rPr>
              <a:t> (sum of E- and Z- isomers)</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Oranges 3</a:t>
            </a:r>
          </a:p>
          <a:p>
            <a:pPr algn="l"/>
            <a:r>
              <a:rPr lang="en-GB" b="0" i="0" dirty="0">
                <a:solidFill>
                  <a:schemeClr val="accent3"/>
                </a:solidFill>
                <a:effectLst/>
                <a:latin typeface="arial" panose="020B0604020202020204" pitchFamily="34" charset="0"/>
              </a:rPr>
              <a:t>Lemons 2</a:t>
            </a:r>
          </a:p>
          <a:p>
            <a:pPr algn="l"/>
            <a:r>
              <a:rPr lang="en-GB" b="0" i="0" dirty="0">
                <a:solidFill>
                  <a:schemeClr val="accent3"/>
                </a:solidFill>
                <a:effectLst/>
                <a:latin typeface="arial" panose="020B0604020202020204" pitchFamily="34" charset="0"/>
              </a:rPr>
              <a:t>Limes 2</a:t>
            </a:r>
          </a:p>
          <a:p>
            <a:endParaRPr lang="LID4096" dirty="0"/>
          </a:p>
        </p:txBody>
      </p:sp>
    </p:spTree>
    <p:extLst>
      <p:ext uri="{BB962C8B-B14F-4D97-AF65-F5344CB8AC3E}">
        <p14:creationId xmlns:p14="http://schemas.microsoft.com/office/powerpoint/2010/main" val="12788528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a:xfrm>
            <a:off x="541689" y="-16222"/>
            <a:ext cx="10972800" cy="1143000"/>
          </a:xfrm>
        </p:spPr>
        <p:txBody>
          <a:bodyPr vert="horz" wrap="square" lIns="91440" tIns="45720" rIns="91440" bIns="45720" numCol="1" anchor="ctr" anchorCtr="0" compatLnSpc="1">
            <a:prstTxWarp prst="textNoShape">
              <a:avLst/>
            </a:prstTxWarp>
            <a:normAutofit/>
          </a:bodyPr>
          <a:lstStyle/>
          <a:p>
            <a:r>
              <a:rPr lang="en-GB" sz="3600" dirty="0"/>
              <a:t>(EU) 2022/1321</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38312"/>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endParaRPr lang="en-GB" sz="2200" dirty="0">
              <a:solidFill>
                <a:srgbClr val="F78C1E"/>
              </a:solidFill>
            </a:endParaRPr>
          </a:p>
        </p:txBody>
      </p:sp>
      <p:sp>
        <p:nvSpPr>
          <p:cNvPr id="2" name="TextBox 1">
            <a:extLst>
              <a:ext uri="{FF2B5EF4-FFF2-40B4-BE49-F238E27FC236}">
                <a16:creationId xmlns:a16="http://schemas.microsoft.com/office/drawing/2014/main" id="{8F4F71AB-EBA7-AE21-8478-1541AB87C9CB}"/>
              </a:ext>
            </a:extLst>
          </p:cNvPr>
          <p:cNvSpPr txBox="1"/>
          <p:nvPr/>
        </p:nvSpPr>
        <p:spPr>
          <a:xfrm>
            <a:off x="783772" y="1740455"/>
            <a:ext cx="6380108" cy="677108"/>
          </a:xfrm>
          <a:prstGeom prst="rect">
            <a:avLst/>
          </a:prstGeom>
          <a:noFill/>
        </p:spPr>
        <p:txBody>
          <a:bodyPr wrap="square" rtlCol="0">
            <a:spAutoFit/>
          </a:bodyPr>
          <a:lstStyle/>
          <a:p>
            <a:pPr algn="l"/>
            <a:endParaRPr lang="en-GB" sz="2000" b="1" i="0" dirty="0">
              <a:solidFill>
                <a:srgbClr val="333333"/>
              </a:solidFill>
              <a:effectLst/>
              <a:latin typeface="arial" panose="020B0604020202020204" pitchFamily="34" charset="0"/>
            </a:endParaRPr>
          </a:p>
          <a:p>
            <a:endParaRPr lang="en-GB" b="1" dirty="0">
              <a:solidFill>
                <a:schemeClr val="tx1">
                  <a:lumMod val="95000"/>
                  <a:lumOff val="5000"/>
                </a:schemeClr>
              </a:solidFill>
            </a:endParaRPr>
          </a:p>
        </p:txBody>
      </p:sp>
      <p:sp>
        <p:nvSpPr>
          <p:cNvPr id="6" name="TextBox 5">
            <a:extLst>
              <a:ext uri="{FF2B5EF4-FFF2-40B4-BE49-F238E27FC236}">
                <a16:creationId xmlns:a16="http://schemas.microsoft.com/office/drawing/2014/main" id="{0972FE2D-FCA5-7620-1014-CD926FF5122A}"/>
              </a:ext>
            </a:extLst>
          </p:cNvPr>
          <p:cNvSpPr txBox="1"/>
          <p:nvPr/>
        </p:nvSpPr>
        <p:spPr>
          <a:xfrm>
            <a:off x="935094" y="930410"/>
            <a:ext cx="6380108" cy="6217087"/>
          </a:xfrm>
          <a:prstGeom prst="rect">
            <a:avLst/>
          </a:prstGeom>
          <a:noFill/>
        </p:spPr>
        <p:txBody>
          <a:bodyPr wrap="square" rtlCol="0">
            <a:spAutoFit/>
          </a:bodyPr>
          <a:lstStyle/>
          <a:p>
            <a:pPr algn="l"/>
            <a:r>
              <a:rPr lang="en-GB" sz="2000" b="0" i="0" u="sng" dirty="0">
                <a:solidFill>
                  <a:schemeClr val="accent3"/>
                </a:solidFill>
                <a:effectLst/>
                <a:latin typeface="arial" panose="020B0604020202020204" pitchFamily="34" charset="0"/>
              </a:rPr>
              <a:t>Fluoride ion</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Citrus fruits 0.2</a:t>
            </a:r>
          </a:p>
          <a:p>
            <a:pPr algn="l"/>
            <a:r>
              <a:rPr lang="en-GB" sz="2000" b="0" i="0" dirty="0">
                <a:solidFill>
                  <a:schemeClr val="accent3"/>
                </a:solidFill>
                <a:effectLst/>
                <a:latin typeface="arial" panose="020B0604020202020204" pitchFamily="34" charset="0"/>
              </a:rPr>
              <a:t>Almonds 30</a:t>
            </a:r>
          </a:p>
          <a:p>
            <a:pPr algn="l"/>
            <a:r>
              <a:rPr lang="en-GB" sz="2000" b="0" i="0" dirty="0">
                <a:solidFill>
                  <a:schemeClr val="accent3"/>
                </a:solidFill>
                <a:effectLst/>
                <a:latin typeface="arial" panose="020B0604020202020204" pitchFamily="34" charset="0"/>
              </a:rPr>
              <a:t>Brazil nuts 30</a:t>
            </a:r>
          </a:p>
          <a:p>
            <a:pPr algn="l"/>
            <a:r>
              <a:rPr lang="en-GB" sz="2000" b="0" i="0" dirty="0">
                <a:solidFill>
                  <a:schemeClr val="accent3"/>
                </a:solidFill>
                <a:effectLst/>
                <a:latin typeface="arial" panose="020B0604020202020204" pitchFamily="34" charset="0"/>
              </a:rPr>
              <a:t>Cashew nuts 30</a:t>
            </a:r>
          </a:p>
          <a:p>
            <a:pPr algn="l"/>
            <a:r>
              <a:rPr lang="en-GB" sz="2000" b="0" i="0" dirty="0">
                <a:solidFill>
                  <a:schemeClr val="accent3"/>
                </a:solidFill>
                <a:effectLst/>
                <a:latin typeface="arial" panose="020B0604020202020204" pitchFamily="34" charset="0"/>
              </a:rPr>
              <a:t>Chestnuts 30</a:t>
            </a:r>
          </a:p>
          <a:p>
            <a:pPr algn="l"/>
            <a:r>
              <a:rPr lang="en-GB" sz="2000" b="0" i="0" dirty="0">
                <a:solidFill>
                  <a:schemeClr val="accent3"/>
                </a:solidFill>
                <a:effectLst/>
                <a:latin typeface="arial" panose="020B0604020202020204" pitchFamily="34" charset="0"/>
              </a:rPr>
              <a:t>Coconuts 15</a:t>
            </a:r>
          </a:p>
          <a:p>
            <a:pPr algn="l"/>
            <a:r>
              <a:rPr lang="en-GB" sz="2000" b="0" i="0" dirty="0">
                <a:solidFill>
                  <a:schemeClr val="accent3"/>
                </a:solidFill>
                <a:effectLst/>
                <a:latin typeface="arial" panose="020B0604020202020204" pitchFamily="34" charset="0"/>
              </a:rPr>
              <a:t>Hazelnuts/cobnuts 30</a:t>
            </a:r>
          </a:p>
          <a:p>
            <a:pPr algn="l"/>
            <a:r>
              <a:rPr lang="en-GB" sz="2000" b="0" i="0" dirty="0">
                <a:solidFill>
                  <a:schemeClr val="accent3"/>
                </a:solidFill>
                <a:effectLst/>
                <a:latin typeface="arial" panose="020B0604020202020204" pitchFamily="34" charset="0"/>
              </a:rPr>
              <a:t>Macadamias 30</a:t>
            </a:r>
          </a:p>
          <a:p>
            <a:pPr algn="l"/>
            <a:r>
              <a:rPr lang="en-GB" sz="2000" b="0" i="0" dirty="0">
                <a:solidFill>
                  <a:schemeClr val="accent3"/>
                </a:solidFill>
                <a:effectLst/>
                <a:latin typeface="arial" panose="020B0604020202020204" pitchFamily="34" charset="0"/>
              </a:rPr>
              <a:t>Pecans 30</a:t>
            </a:r>
          </a:p>
          <a:p>
            <a:pPr algn="l"/>
            <a:r>
              <a:rPr lang="en-GB" sz="2000" b="0" i="0" dirty="0">
                <a:solidFill>
                  <a:schemeClr val="accent3"/>
                </a:solidFill>
                <a:effectLst/>
                <a:latin typeface="arial" panose="020B0604020202020204" pitchFamily="34" charset="0"/>
              </a:rPr>
              <a:t>Pine nut kernels 30</a:t>
            </a:r>
          </a:p>
          <a:p>
            <a:pPr algn="l"/>
            <a:r>
              <a:rPr lang="en-GB" sz="2000" b="0" i="0" dirty="0">
                <a:solidFill>
                  <a:schemeClr val="accent3"/>
                </a:solidFill>
                <a:effectLst/>
                <a:latin typeface="arial" panose="020B0604020202020204" pitchFamily="34" charset="0"/>
              </a:rPr>
              <a:t>Pistachios 30</a:t>
            </a:r>
          </a:p>
          <a:p>
            <a:pPr algn="l"/>
            <a:r>
              <a:rPr lang="en-GB" sz="2000" b="0" i="0" dirty="0">
                <a:solidFill>
                  <a:schemeClr val="accent3"/>
                </a:solidFill>
                <a:effectLst/>
                <a:latin typeface="arial" panose="020B0604020202020204" pitchFamily="34" charset="0"/>
              </a:rPr>
              <a:t>Walnuts 30</a:t>
            </a:r>
          </a:p>
          <a:p>
            <a:pPr algn="l"/>
            <a:r>
              <a:rPr lang="en-GB" sz="2000" b="0" i="0" dirty="0">
                <a:solidFill>
                  <a:schemeClr val="accent3"/>
                </a:solidFill>
                <a:effectLst/>
                <a:latin typeface="arial" panose="020B0604020202020204" pitchFamily="34" charset="0"/>
              </a:rPr>
              <a:t>Others tree nuts 30</a:t>
            </a:r>
          </a:p>
          <a:p>
            <a:pPr algn="l"/>
            <a:r>
              <a:rPr lang="en-GB" sz="2000" b="0" i="0" dirty="0">
                <a:solidFill>
                  <a:schemeClr val="accent3"/>
                </a:solidFill>
                <a:effectLst/>
                <a:latin typeface="arial" panose="020B0604020202020204" pitchFamily="34" charset="0"/>
              </a:rPr>
              <a:t>Pome fruits 0.2</a:t>
            </a:r>
          </a:p>
          <a:p>
            <a:pPr algn="l"/>
            <a:r>
              <a:rPr lang="en-GB" sz="2000" b="0" i="0" dirty="0">
                <a:solidFill>
                  <a:schemeClr val="accent3"/>
                </a:solidFill>
                <a:effectLst/>
                <a:latin typeface="arial" panose="020B0604020202020204" pitchFamily="34" charset="0"/>
              </a:rPr>
              <a:t>Stone fruits 0.2</a:t>
            </a:r>
          </a:p>
          <a:p>
            <a:pPr algn="l"/>
            <a:r>
              <a:rPr lang="en-GB" sz="2000" b="0" i="0" dirty="0">
                <a:solidFill>
                  <a:schemeClr val="accent3"/>
                </a:solidFill>
                <a:effectLst/>
                <a:latin typeface="arial" panose="020B0604020202020204" pitchFamily="34" charset="0"/>
              </a:rPr>
              <a:t>Grapes 02</a:t>
            </a:r>
          </a:p>
          <a:p>
            <a:pPr algn="l"/>
            <a:r>
              <a:rPr lang="en-GB" sz="2000" b="0" i="0" dirty="0">
                <a:solidFill>
                  <a:schemeClr val="accent3"/>
                </a:solidFill>
                <a:effectLst/>
                <a:latin typeface="arial" panose="020B0604020202020204" pitchFamily="34" charset="0"/>
              </a:rPr>
              <a:t>Strawberries 0.2</a:t>
            </a:r>
          </a:p>
          <a:p>
            <a:pPr algn="l"/>
            <a:endParaRPr lang="en-GB" sz="2000" b="0" i="0" dirty="0">
              <a:solidFill>
                <a:srgbClr val="333333"/>
              </a:solidFill>
              <a:effectLst/>
              <a:latin typeface="arial" panose="020B0604020202020204" pitchFamily="34" charset="0"/>
            </a:endParaRPr>
          </a:p>
          <a:p>
            <a:endParaRPr lang="en-GB" dirty="0">
              <a:solidFill>
                <a:schemeClr val="tx1">
                  <a:lumMod val="95000"/>
                  <a:lumOff val="5000"/>
                </a:schemeClr>
              </a:solidFill>
            </a:endParaRPr>
          </a:p>
        </p:txBody>
      </p:sp>
      <p:sp>
        <p:nvSpPr>
          <p:cNvPr id="7" name="TextBox 6">
            <a:extLst>
              <a:ext uri="{FF2B5EF4-FFF2-40B4-BE49-F238E27FC236}">
                <a16:creationId xmlns:a16="http://schemas.microsoft.com/office/drawing/2014/main" id="{F4D48B84-E878-D84E-C414-FE2E7CC37521}"/>
              </a:ext>
            </a:extLst>
          </p:cNvPr>
          <p:cNvSpPr txBox="1"/>
          <p:nvPr/>
        </p:nvSpPr>
        <p:spPr>
          <a:xfrm>
            <a:off x="6655981" y="1026103"/>
            <a:ext cx="5536019" cy="3693319"/>
          </a:xfrm>
          <a:prstGeom prst="rect">
            <a:avLst/>
          </a:prstGeom>
          <a:noFill/>
        </p:spPr>
        <p:txBody>
          <a:bodyPr wrap="square" rtlCol="0">
            <a:spAutoFit/>
          </a:bodyPr>
          <a:lstStyle/>
          <a:p>
            <a:pPr algn="l"/>
            <a:r>
              <a:rPr lang="en-GB" sz="1800" b="0" i="0" dirty="0">
                <a:solidFill>
                  <a:schemeClr val="accent3"/>
                </a:solidFill>
                <a:effectLst/>
                <a:latin typeface="arial" panose="020B0604020202020204" pitchFamily="34" charset="0"/>
              </a:rPr>
              <a:t>Cane fruits 0.2</a:t>
            </a:r>
          </a:p>
          <a:p>
            <a:pPr algn="l"/>
            <a:r>
              <a:rPr lang="en-GB" sz="1800" b="0" i="0" dirty="0">
                <a:solidFill>
                  <a:schemeClr val="accent3"/>
                </a:solidFill>
                <a:effectLst/>
                <a:latin typeface="arial" panose="020B0604020202020204" pitchFamily="34" charset="0"/>
              </a:rPr>
              <a:t>Blueberries 0.2</a:t>
            </a:r>
          </a:p>
          <a:p>
            <a:pPr algn="l"/>
            <a:r>
              <a:rPr lang="en-GB" sz="1800" b="0" i="0" dirty="0">
                <a:solidFill>
                  <a:schemeClr val="accent3"/>
                </a:solidFill>
                <a:effectLst/>
                <a:latin typeface="arial" panose="020B0604020202020204" pitchFamily="34" charset="0"/>
              </a:rPr>
              <a:t>Cranberries 0.2</a:t>
            </a:r>
          </a:p>
          <a:p>
            <a:pPr algn="l"/>
            <a:r>
              <a:rPr lang="en-GB" sz="1800" b="0" i="0" dirty="0">
                <a:solidFill>
                  <a:schemeClr val="accent3"/>
                </a:solidFill>
                <a:effectLst/>
                <a:latin typeface="arial" panose="020B0604020202020204" pitchFamily="34" charset="0"/>
              </a:rPr>
              <a:t>Currants (black, red and white) 0.2</a:t>
            </a:r>
          </a:p>
          <a:p>
            <a:pPr algn="l"/>
            <a:r>
              <a:rPr lang="en-GB" sz="1800" b="0" i="0" dirty="0">
                <a:solidFill>
                  <a:schemeClr val="accent3"/>
                </a:solidFill>
                <a:effectLst/>
                <a:latin typeface="arial" panose="020B0604020202020204" pitchFamily="34" charset="0"/>
              </a:rPr>
              <a:t>Gooseberries (green, red and yellow) 0.2</a:t>
            </a:r>
          </a:p>
          <a:p>
            <a:pPr algn="l"/>
            <a:r>
              <a:rPr lang="en-GB" sz="1800" b="0" i="0" dirty="0">
                <a:solidFill>
                  <a:schemeClr val="accent3"/>
                </a:solidFill>
                <a:effectLst/>
                <a:latin typeface="arial" panose="020B0604020202020204" pitchFamily="34" charset="0"/>
              </a:rPr>
              <a:t>Mulberries (black and white) 0.2</a:t>
            </a:r>
          </a:p>
          <a:p>
            <a:pPr algn="l"/>
            <a:r>
              <a:rPr lang="en-GB" sz="1800" b="0" i="0" dirty="0" err="1">
                <a:solidFill>
                  <a:schemeClr val="accent3"/>
                </a:solidFill>
                <a:effectLst/>
                <a:latin typeface="arial" panose="020B0604020202020204" pitchFamily="34" charset="0"/>
              </a:rPr>
              <a:t>Azaroles</a:t>
            </a:r>
            <a:r>
              <a:rPr lang="en-GB" sz="1800" b="0" i="0" dirty="0">
                <a:solidFill>
                  <a:schemeClr val="accent3"/>
                </a:solidFill>
                <a:effectLst/>
                <a:latin typeface="arial" panose="020B0604020202020204" pitchFamily="34" charset="0"/>
              </a:rPr>
              <a:t>/Mediterranean medlars 0.2</a:t>
            </a:r>
          </a:p>
          <a:p>
            <a:pPr algn="l"/>
            <a:r>
              <a:rPr lang="en-GB" sz="1800" b="0" i="0" dirty="0">
                <a:solidFill>
                  <a:schemeClr val="accent3"/>
                </a:solidFill>
                <a:effectLst/>
                <a:latin typeface="arial" panose="020B0604020202020204" pitchFamily="34" charset="0"/>
              </a:rPr>
              <a:t>Others small fruits and berries (0154990) 0.2,</a:t>
            </a:r>
          </a:p>
          <a:p>
            <a:pPr algn="l"/>
            <a:r>
              <a:rPr lang="en-GB" sz="1800" b="0" i="0" dirty="0">
                <a:solidFill>
                  <a:schemeClr val="accent3"/>
                </a:solidFill>
                <a:effectLst/>
                <a:latin typeface="arial" panose="020B0604020202020204" pitchFamily="34" charset="0"/>
              </a:rPr>
              <a:t>Miscellaneous fruits 0.2</a:t>
            </a:r>
          </a:p>
          <a:p>
            <a:pPr algn="l"/>
            <a:r>
              <a:rPr lang="en-GB" b="0" i="0" u="sng" dirty="0">
                <a:solidFill>
                  <a:schemeClr val="accent3"/>
                </a:solidFill>
                <a:effectLst/>
                <a:latin typeface="arial" panose="020B0604020202020204" pitchFamily="34" charset="0"/>
              </a:rPr>
              <a:t>Oxyfluorfen (F)</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Fruits, fresh or frozen; tree nuts 0.01</a:t>
            </a:r>
          </a:p>
          <a:p>
            <a:pPr algn="l"/>
            <a:r>
              <a:rPr lang="en-GB" b="0" i="0" dirty="0">
                <a:solidFill>
                  <a:schemeClr val="accent3"/>
                </a:solidFill>
                <a:effectLst/>
                <a:latin typeface="arial" panose="020B0604020202020204" pitchFamily="34" charset="0"/>
              </a:rPr>
              <a:t>Peanuts 0.01</a:t>
            </a:r>
          </a:p>
          <a:p>
            <a:endParaRPr lang="LID4096" dirty="0"/>
          </a:p>
        </p:txBody>
      </p:sp>
    </p:spTree>
    <p:extLst>
      <p:ext uri="{BB962C8B-B14F-4D97-AF65-F5344CB8AC3E}">
        <p14:creationId xmlns:p14="http://schemas.microsoft.com/office/powerpoint/2010/main" val="1765043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a:xfrm>
            <a:off x="541689" y="-16222"/>
            <a:ext cx="10972800" cy="1143000"/>
          </a:xfrm>
        </p:spPr>
        <p:txBody>
          <a:bodyPr vert="horz" wrap="square" lIns="91440" tIns="45720" rIns="91440" bIns="45720" numCol="1" anchor="ctr" anchorCtr="0" compatLnSpc="1">
            <a:prstTxWarp prst="textNoShape">
              <a:avLst/>
            </a:prstTxWarp>
            <a:normAutofit/>
          </a:bodyPr>
          <a:lstStyle/>
          <a:p>
            <a:r>
              <a:rPr lang="en-GB" sz="3600" dirty="0"/>
              <a:t>EU 2022/1324</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38312"/>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endParaRPr lang="en-GB" sz="2200" dirty="0">
              <a:solidFill>
                <a:srgbClr val="F78C1E"/>
              </a:solidFill>
            </a:endParaRPr>
          </a:p>
        </p:txBody>
      </p:sp>
      <p:sp>
        <p:nvSpPr>
          <p:cNvPr id="2" name="TextBox 1">
            <a:extLst>
              <a:ext uri="{FF2B5EF4-FFF2-40B4-BE49-F238E27FC236}">
                <a16:creationId xmlns:a16="http://schemas.microsoft.com/office/drawing/2014/main" id="{8F4F71AB-EBA7-AE21-8478-1541AB87C9CB}"/>
              </a:ext>
            </a:extLst>
          </p:cNvPr>
          <p:cNvSpPr txBox="1"/>
          <p:nvPr/>
        </p:nvSpPr>
        <p:spPr>
          <a:xfrm>
            <a:off x="783772" y="1740455"/>
            <a:ext cx="6380108" cy="677108"/>
          </a:xfrm>
          <a:prstGeom prst="rect">
            <a:avLst/>
          </a:prstGeom>
          <a:noFill/>
        </p:spPr>
        <p:txBody>
          <a:bodyPr wrap="square" rtlCol="0">
            <a:spAutoFit/>
          </a:bodyPr>
          <a:lstStyle/>
          <a:p>
            <a:pPr algn="l"/>
            <a:endParaRPr lang="en-GB" sz="2000" b="1" i="0" dirty="0">
              <a:solidFill>
                <a:srgbClr val="333333"/>
              </a:solidFill>
              <a:effectLst/>
              <a:latin typeface="arial" panose="020B0604020202020204" pitchFamily="34" charset="0"/>
            </a:endParaRPr>
          </a:p>
          <a:p>
            <a:endParaRPr lang="en-GB" b="1" dirty="0">
              <a:solidFill>
                <a:schemeClr val="tx1">
                  <a:lumMod val="95000"/>
                  <a:lumOff val="5000"/>
                </a:schemeClr>
              </a:solidFill>
            </a:endParaRPr>
          </a:p>
        </p:txBody>
      </p:sp>
      <p:sp>
        <p:nvSpPr>
          <p:cNvPr id="3" name="TextBox 2">
            <a:extLst>
              <a:ext uri="{FF2B5EF4-FFF2-40B4-BE49-F238E27FC236}">
                <a16:creationId xmlns:a16="http://schemas.microsoft.com/office/drawing/2014/main" id="{87905EF8-2EBA-96B3-7B8B-6973F8C4F43B}"/>
              </a:ext>
            </a:extLst>
          </p:cNvPr>
          <p:cNvSpPr txBox="1"/>
          <p:nvPr/>
        </p:nvSpPr>
        <p:spPr>
          <a:xfrm>
            <a:off x="541689" y="1089898"/>
            <a:ext cx="6380108" cy="6217087"/>
          </a:xfrm>
          <a:prstGeom prst="rect">
            <a:avLst/>
          </a:prstGeom>
          <a:noFill/>
        </p:spPr>
        <p:txBody>
          <a:bodyPr wrap="square" rtlCol="0">
            <a:spAutoFit/>
          </a:bodyPr>
          <a:lstStyle/>
          <a:p>
            <a:pPr algn="l"/>
            <a:r>
              <a:rPr lang="en-GB" sz="2000" b="0" i="0" u="sng" dirty="0" err="1">
                <a:solidFill>
                  <a:schemeClr val="accent3"/>
                </a:solidFill>
                <a:effectLst/>
                <a:latin typeface="arial" panose="020B0604020202020204" pitchFamily="34" charset="0"/>
              </a:rPr>
              <a:t>Boscalid</a:t>
            </a:r>
            <a:r>
              <a:rPr lang="en-GB" sz="2000" b="0" i="0" u="sng" dirty="0">
                <a:solidFill>
                  <a:schemeClr val="accent3"/>
                </a:solidFill>
                <a:effectLst/>
                <a:latin typeface="arial" panose="020B0604020202020204" pitchFamily="34" charset="0"/>
              </a:rPr>
              <a:t> (R) (F)</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Cherries 5</a:t>
            </a:r>
          </a:p>
          <a:p>
            <a:pPr algn="l"/>
            <a:r>
              <a:rPr lang="en-GB" sz="2000" b="0" i="0" dirty="0">
                <a:solidFill>
                  <a:schemeClr val="accent3"/>
                </a:solidFill>
                <a:effectLst/>
                <a:latin typeface="arial" panose="020B0604020202020204" pitchFamily="34" charset="0"/>
              </a:rPr>
              <a:t>Mango 2</a:t>
            </a:r>
          </a:p>
          <a:p>
            <a:pPr algn="l"/>
            <a:endParaRPr lang="en-GB" sz="2000" b="0" i="0" dirty="0">
              <a:solidFill>
                <a:schemeClr val="accent3"/>
              </a:solidFill>
              <a:effectLst/>
              <a:latin typeface="arial" panose="020B0604020202020204" pitchFamily="34" charset="0"/>
            </a:endParaRPr>
          </a:p>
          <a:p>
            <a:pPr algn="l"/>
            <a:r>
              <a:rPr lang="en-GB" sz="2000" b="0" i="0" u="sng" dirty="0" err="1">
                <a:solidFill>
                  <a:schemeClr val="accent3"/>
                </a:solidFill>
                <a:effectLst/>
                <a:latin typeface="arial" panose="020B0604020202020204" pitchFamily="34" charset="0"/>
              </a:rPr>
              <a:t>Fenazaquin</a:t>
            </a:r>
            <a:r>
              <a:rPr lang="en-GB" sz="2000" b="0" i="0" u="sng" dirty="0">
                <a:solidFill>
                  <a:schemeClr val="accent3"/>
                </a:solidFill>
                <a:effectLst/>
                <a:latin typeface="arial" panose="020B0604020202020204" pitchFamily="34" charset="0"/>
              </a:rPr>
              <a:t> (F)</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Tree nuts, except coconuts (0.01) 0.02</a:t>
            </a:r>
          </a:p>
          <a:p>
            <a:pPr algn="l"/>
            <a:endParaRPr lang="en-GB" sz="2000" b="0" i="0" dirty="0">
              <a:solidFill>
                <a:schemeClr val="accent3"/>
              </a:solidFill>
              <a:effectLst/>
              <a:latin typeface="arial" panose="020B0604020202020204" pitchFamily="34" charset="0"/>
            </a:endParaRPr>
          </a:p>
          <a:p>
            <a:pPr algn="l"/>
            <a:r>
              <a:rPr lang="en-GB" sz="2000" b="0" i="0" u="sng" dirty="0" err="1">
                <a:solidFill>
                  <a:schemeClr val="accent3"/>
                </a:solidFill>
                <a:effectLst/>
                <a:latin typeface="arial" panose="020B0604020202020204" pitchFamily="34" charset="0"/>
              </a:rPr>
              <a:t>Fluazifop</a:t>
            </a:r>
            <a:r>
              <a:rPr lang="en-GB" sz="2000" b="0" i="0" u="sng" dirty="0">
                <a:solidFill>
                  <a:schemeClr val="accent3"/>
                </a:solidFill>
                <a:effectLst/>
                <a:latin typeface="arial" panose="020B0604020202020204" pitchFamily="34" charset="0"/>
              </a:rPr>
              <a:t>-P (sum of all the constituent isomers of </a:t>
            </a:r>
            <a:r>
              <a:rPr lang="en-GB" sz="2000" b="0" i="0" u="sng" dirty="0" err="1">
                <a:solidFill>
                  <a:schemeClr val="accent3"/>
                </a:solidFill>
                <a:effectLst/>
                <a:latin typeface="arial" panose="020B0604020202020204" pitchFamily="34" charset="0"/>
              </a:rPr>
              <a:t>fluazifop</a:t>
            </a:r>
            <a:r>
              <a:rPr lang="en-GB" sz="2000" b="0" i="0" u="sng" dirty="0">
                <a:solidFill>
                  <a:schemeClr val="accent3"/>
                </a:solidFill>
                <a:effectLst/>
                <a:latin typeface="arial" panose="020B0604020202020204" pitchFamily="34" charset="0"/>
              </a:rPr>
              <a:t>, its esters and its conjugates, expressed as </a:t>
            </a:r>
            <a:r>
              <a:rPr lang="en-GB" sz="2000" b="0" i="0" u="sng" dirty="0" err="1">
                <a:solidFill>
                  <a:schemeClr val="accent3"/>
                </a:solidFill>
                <a:effectLst/>
                <a:latin typeface="arial" panose="020B0604020202020204" pitchFamily="34" charset="0"/>
              </a:rPr>
              <a:t>fluazifop</a:t>
            </a:r>
            <a:r>
              <a:rPr lang="en-GB" sz="2000" b="0" i="0" u="sng" dirty="0">
                <a:solidFill>
                  <a:schemeClr val="accent3"/>
                </a:solidFill>
                <a:effectLst/>
                <a:latin typeface="arial" panose="020B0604020202020204" pitchFamily="34" charset="0"/>
              </a:rPr>
              <a:t>)</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Cane fruits 0.8</a:t>
            </a:r>
          </a:p>
          <a:p>
            <a:pPr algn="l"/>
            <a:r>
              <a:rPr lang="en-GB" sz="2000" b="0" i="0" dirty="0">
                <a:solidFill>
                  <a:schemeClr val="accent3"/>
                </a:solidFill>
                <a:effectLst/>
                <a:latin typeface="arial" panose="020B0604020202020204" pitchFamily="34" charset="0"/>
              </a:rPr>
              <a:t>Blueberries 0.3</a:t>
            </a:r>
          </a:p>
          <a:p>
            <a:pPr algn="l"/>
            <a:r>
              <a:rPr lang="en-GB" sz="2000" b="0" i="0" dirty="0">
                <a:solidFill>
                  <a:schemeClr val="accent3"/>
                </a:solidFill>
                <a:effectLst/>
                <a:latin typeface="arial" panose="020B0604020202020204" pitchFamily="34" charset="0"/>
              </a:rPr>
              <a:t>Currants 0.3</a:t>
            </a:r>
          </a:p>
          <a:p>
            <a:pPr algn="l"/>
            <a:r>
              <a:rPr lang="en-GB" sz="2000" b="0" i="0" dirty="0">
                <a:solidFill>
                  <a:schemeClr val="accent3"/>
                </a:solidFill>
                <a:effectLst/>
                <a:latin typeface="arial" panose="020B0604020202020204" pitchFamily="34" charset="0"/>
              </a:rPr>
              <a:t>Gooseberries 0.3</a:t>
            </a:r>
          </a:p>
          <a:p>
            <a:pPr algn="l"/>
            <a:r>
              <a:rPr lang="en-GB" sz="2000" b="0" i="0" dirty="0">
                <a:solidFill>
                  <a:schemeClr val="accent3"/>
                </a:solidFill>
                <a:effectLst/>
                <a:latin typeface="arial" panose="020B0604020202020204" pitchFamily="34" charset="0"/>
              </a:rPr>
              <a:t>Rose hips 0.3</a:t>
            </a:r>
          </a:p>
          <a:p>
            <a:pPr algn="l"/>
            <a:endParaRPr lang="en-GB" sz="2000" b="0" i="0" dirty="0">
              <a:solidFill>
                <a:schemeClr val="accent3"/>
              </a:solidFill>
              <a:effectLst/>
              <a:latin typeface="arial" panose="020B0604020202020204" pitchFamily="34" charset="0"/>
            </a:endParaRPr>
          </a:p>
          <a:p>
            <a:pPr algn="l"/>
            <a:r>
              <a:rPr lang="en-GB" sz="2000" b="0" i="0" u="sng" dirty="0" err="1">
                <a:solidFill>
                  <a:schemeClr val="accent3"/>
                </a:solidFill>
                <a:effectLst/>
                <a:latin typeface="arial" panose="020B0604020202020204" pitchFamily="34" charset="0"/>
              </a:rPr>
              <a:t>Flupyradifurone</a:t>
            </a:r>
            <a:endParaRPr lang="en-GB" sz="2000" b="0" i="0" dirty="0">
              <a:solidFill>
                <a:schemeClr val="accent3"/>
              </a:solidFill>
              <a:effectLst/>
              <a:latin typeface="arial" panose="020B0604020202020204" pitchFamily="34" charset="0"/>
            </a:endParaRPr>
          </a:p>
          <a:p>
            <a:pPr algn="l"/>
            <a:r>
              <a:rPr lang="en-GB" sz="2000" b="0" i="0" dirty="0" err="1">
                <a:solidFill>
                  <a:schemeClr val="accent3"/>
                </a:solidFill>
                <a:effectLst/>
                <a:latin typeface="arial" panose="020B0604020202020204" pitchFamily="34" charset="0"/>
              </a:rPr>
              <a:t>Acocado</a:t>
            </a:r>
            <a:r>
              <a:rPr lang="en-GB" sz="2000" b="0" i="0" dirty="0">
                <a:solidFill>
                  <a:schemeClr val="accent3"/>
                </a:solidFill>
                <a:effectLst/>
                <a:latin typeface="arial" panose="020B0604020202020204" pitchFamily="34" charset="0"/>
              </a:rPr>
              <a:t> 0.6</a:t>
            </a:r>
          </a:p>
          <a:p>
            <a:pPr algn="l"/>
            <a:endParaRPr lang="en-GB" sz="2000" b="0" i="0" dirty="0">
              <a:solidFill>
                <a:srgbClr val="333333"/>
              </a:solidFill>
              <a:effectLst/>
              <a:latin typeface="arial" panose="020B0604020202020204" pitchFamily="34" charset="0"/>
            </a:endParaRPr>
          </a:p>
          <a:p>
            <a:endParaRPr lang="en-GB" dirty="0">
              <a:solidFill>
                <a:schemeClr val="tx1">
                  <a:lumMod val="95000"/>
                  <a:lumOff val="5000"/>
                </a:schemeClr>
              </a:solidFill>
            </a:endParaRPr>
          </a:p>
        </p:txBody>
      </p:sp>
      <p:sp>
        <p:nvSpPr>
          <p:cNvPr id="5" name="TextBox 4">
            <a:extLst>
              <a:ext uri="{FF2B5EF4-FFF2-40B4-BE49-F238E27FC236}">
                <a16:creationId xmlns:a16="http://schemas.microsoft.com/office/drawing/2014/main" id="{E6535677-8BF0-0F78-D2C2-684823220A7A}"/>
              </a:ext>
            </a:extLst>
          </p:cNvPr>
          <p:cNvSpPr txBox="1"/>
          <p:nvPr/>
        </p:nvSpPr>
        <p:spPr>
          <a:xfrm>
            <a:off x="6921797" y="1089898"/>
            <a:ext cx="5536019" cy="5355312"/>
          </a:xfrm>
          <a:prstGeom prst="rect">
            <a:avLst/>
          </a:prstGeom>
          <a:noFill/>
        </p:spPr>
        <p:txBody>
          <a:bodyPr wrap="square" rtlCol="0">
            <a:spAutoFit/>
          </a:bodyPr>
          <a:lstStyle/>
          <a:p>
            <a:pPr algn="l"/>
            <a:r>
              <a:rPr lang="en-GB" b="0" i="0" u="sng" dirty="0">
                <a:solidFill>
                  <a:schemeClr val="accent3"/>
                </a:solidFill>
                <a:effectLst/>
                <a:latin typeface="arial" panose="020B0604020202020204" pitchFamily="34" charset="0"/>
              </a:rPr>
              <a:t>Fluxapyroxad (F)</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Grapefruits 0.6</a:t>
            </a:r>
          </a:p>
          <a:p>
            <a:pPr algn="l"/>
            <a:r>
              <a:rPr lang="en-GB" b="0" i="0" dirty="0">
                <a:solidFill>
                  <a:schemeClr val="accent3"/>
                </a:solidFill>
                <a:effectLst/>
                <a:latin typeface="arial" panose="020B0604020202020204" pitchFamily="34" charset="0"/>
              </a:rPr>
              <a:t>Oranges 1.5</a:t>
            </a:r>
          </a:p>
          <a:p>
            <a:pPr algn="l"/>
            <a:r>
              <a:rPr lang="en-GB" b="0" i="0" dirty="0">
                <a:solidFill>
                  <a:schemeClr val="accent3"/>
                </a:solidFill>
                <a:effectLst/>
                <a:latin typeface="arial" panose="020B0604020202020204" pitchFamily="34" charset="0"/>
              </a:rPr>
              <a:t>Lemons 1</a:t>
            </a:r>
          </a:p>
          <a:p>
            <a:pPr algn="l"/>
            <a:r>
              <a:rPr lang="en-GB" b="0" i="0" dirty="0">
                <a:solidFill>
                  <a:schemeClr val="accent3"/>
                </a:solidFill>
                <a:effectLst/>
                <a:latin typeface="arial" panose="020B0604020202020204" pitchFamily="34" charset="0"/>
              </a:rPr>
              <a:t>Limes 1</a:t>
            </a:r>
          </a:p>
          <a:p>
            <a:pPr algn="l"/>
            <a:r>
              <a:rPr lang="en-GB" b="0" i="0" dirty="0">
                <a:solidFill>
                  <a:schemeClr val="accent3"/>
                </a:solidFill>
                <a:effectLst/>
                <a:latin typeface="arial" panose="020B0604020202020204" pitchFamily="34" charset="0"/>
              </a:rPr>
              <a:t>Mandarins 1</a:t>
            </a:r>
          </a:p>
          <a:p>
            <a:pPr algn="l"/>
            <a:r>
              <a:rPr lang="en-GB" b="0" i="0" dirty="0">
                <a:solidFill>
                  <a:schemeClr val="accent3"/>
                </a:solidFill>
                <a:effectLst/>
                <a:latin typeface="arial" panose="020B0604020202020204" pitchFamily="34" charset="0"/>
              </a:rPr>
              <a:t>Kumquats 1</a:t>
            </a:r>
          </a:p>
          <a:p>
            <a:pPr algn="l"/>
            <a:endParaRPr lang="en-GB" b="0" i="0" dirty="0">
              <a:solidFill>
                <a:schemeClr val="accent3"/>
              </a:solidFill>
              <a:effectLst/>
              <a:latin typeface="arial" panose="020B0604020202020204" pitchFamily="34" charset="0"/>
            </a:endParaRPr>
          </a:p>
          <a:p>
            <a:pPr algn="l"/>
            <a:r>
              <a:rPr lang="en-GB" b="0" i="0" u="sng" dirty="0" err="1">
                <a:solidFill>
                  <a:schemeClr val="accent3"/>
                </a:solidFill>
                <a:effectLst/>
                <a:latin typeface="arial" panose="020B0604020202020204" pitchFamily="34" charset="0"/>
              </a:rPr>
              <a:t>Isofetamid</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Blueberries 4</a:t>
            </a:r>
          </a:p>
          <a:p>
            <a:pPr algn="l"/>
            <a:r>
              <a:rPr lang="en-GB" b="0" i="0" dirty="0">
                <a:solidFill>
                  <a:schemeClr val="accent3"/>
                </a:solidFill>
                <a:effectLst/>
                <a:latin typeface="arial" panose="020B0604020202020204" pitchFamily="34" charset="0"/>
              </a:rPr>
              <a:t>Currants 4</a:t>
            </a:r>
          </a:p>
          <a:p>
            <a:pPr algn="l"/>
            <a:r>
              <a:rPr lang="en-GB" b="0" i="0" dirty="0">
                <a:solidFill>
                  <a:schemeClr val="accent3"/>
                </a:solidFill>
                <a:effectLst/>
                <a:latin typeface="arial" panose="020B0604020202020204" pitchFamily="34" charset="0"/>
              </a:rPr>
              <a:t>Gooseberries 4</a:t>
            </a:r>
          </a:p>
          <a:p>
            <a:pPr algn="l"/>
            <a:r>
              <a:rPr lang="en-GB" b="0" i="0" dirty="0">
                <a:solidFill>
                  <a:schemeClr val="accent3"/>
                </a:solidFill>
                <a:effectLst/>
                <a:latin typeface="arial" panose="020B0604020202020204" pitchFamily="34" charset="0"/>
              </a:rPr>
              <a:t>Rose hips 4</a:t>
            </a:r>
          </a:p>
          <a:p>
            <a:pPr algn="l"/>
            <a:endParaRPr lang="en-GB" b="0" i="0" dirty="0">
              <a:solidFill>
                <a:schemeClr val="accent3"/>
              </a:solidFill>
              <a:effectLst/>
              <a:latin typeface="arial" panose="020B0604020202020204" pitchFamily="34" charset="0"/>
            </a:endParaRPr>
          </a:p>
          <a:p>
            <a:pPr algn="l"/>
            <a:r>
              <a:rPr lang="en-GB" b="0" i="0" u="sng" dirty="0" err="1">
                <a:solidFill>
                  <a:schemeClr val="accent3"/>
                </a:solidFill>
                <a:effectLst/>
                <a:latin typeface="arial" panose="020B0604020202020204" pitchFamily="34" charset="0"/>
              </a:rPr>
              <a:t>Metaflumizone</a:t>
            </a:r>
            <a:r>
              <a:rPr lang="en-GB" b="0" i="0" u="sng" dirty="0">
                <a:solidFill>
                  <a:schemeClr val="accent3"/>
                </a:solidFill>
                <a:effectLst/>
                <a:latin typeface="arial" panose="020B0604020202020204" pitchFamily="34" charset="0"/>
              </a:rPr>
              <a:t> (sum of E- and Z- isomers)</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Oranges 3</a:t>
            </a:r>
          </a:p>
          <a:p>
            <a:pPr algn="l"/>
            <a:r>
              <a:rPr lang="en-GB" b="0" i="0" dirty="0">
                <a:solidFill>
                  <a:schemeClr val="accent3"/>
                </a:solidFill>
                <a:effectLst/>
                <a:latin typeface="arial" panose="020B0604020202020204" pitchFamily="34" charset="0"/>
              </a:rPr>
              <a:t>Lemons 2</a:t>
            </a:r>
          </a:p>
          <a:p>
            <a:pPr algn="l"/>
            <a:r>
              <a:rPr lang="en-GB" b="0" i="0" dirty="0">
                <a:solidFill>
                  <a:schemeClr val="accent3"/>
                </a:solidFill>
                <a:effectLst/>
                <a:latin typeface="arial" panose="020B0604020202020204" pitchFamily="34" charset="0"/>
              </a:rPr>
              <a:t>Limes 2</a:t>
            </a:r>
          </a:p>
          <a:p>
            <a:endParaRPr lang="LID4096" dirty="0"/>
          </a:p>
        </p:txBody>
      </p:sp>
    </p:spTree>
    <p:extLst>
      <p:ext uri="{BB962C8B-B14F-4D97-AF65-F5344CB8AC3E}">
        <p14:creationId xmlns:p14="http://schemas.microsoft.com/office/powerpoint/2010/main" val="41287069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a:xfrm>
            <a:off x="541689" y="-16222"/>
            <a:ext cx="10972800" cy="1143000"/>
          </a:xfrm>
        </p:spPr>
        <p:txBody>
          <a:bodyPr vert="horz" wrap="square" lIns="91440" tIns="45720" rIns="91440" bIns="45720" numCol="1" anchor="ctr" anchorCtr="0" compatLnSpc="1">
            <a:prstTxWarp prst="textNoShape">
              <a:avLst/>
            </a:prstTxWarp>
            <a:normAutofit/>
          </a:bodyPr>
          <a:lstStyle/>
          <a:p>
            <a:r>
              <a:rPr lang="pt-BR" sz="3600" dirty="0"/>
              <a:t>(EU) 2022/1321, (EU) 2022/1290, (EU) 2022/1363</a:t>
            </a:r>
          </a:p>
        </p:txBody>
      </p:sp>
      <p:sp>
        <p:nvSpPr>
          <p:cNvPr id="10" name="TextBox 9">
            <a:extLst>
              <a:ext uri="{FF2B5EF4-FFF2-40B4-BE49-F238E27FC236}">
                <a16:creationId xmlns:a16="http://schemas.microsoft.com/office/drawing/2014/main" id="{505BA5E3-989A-479B-821F-E7AA7E673CAD}"/>
              </a:ext>
            </a:extLst>
          </p:cNvPr>
          <p:cNvSpPr txBox="1"/>
          <p:nvPr/>
        </p:nvSpPr>
        <p:spPr bwMode="auto">
          <a:xfrm>
            <a:off x="609600" y="1538312"/>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endParaRPr lang="en-GB" sz="2200" dirty="0">
              <a:solidFill>
                <a:srgbClr val="F78C1E"/>
              </a:solidFill>
            </a:endParaRPr>
          </a:p>
        </p:txBody>
      </p:sp>
      <p:sp>
        <p:nvSpPr>
          <p:cNvPr id="2" name="TextBox 1">
            <a:extLst>
              <a:ext uri="{FF2B5EF4-FFF2-40B4-BE49-F238E27FC236}">
                <a16:creationId xmlns:a16="http://schemas.microsoft.com/office/drawing/2014/main" id="{8F4F71AB-EBA7-AE21-8478-1541AB87C9CB}"/>
              </a:ext>
            </a:extLst>
          </p:cNvPr>
          <p:cNvSpPr txBox="1"/>
          <p:nvPr/>
        </p:nvSpPr>
        <p:spPr>
          <a:xfrm>
            <a:off x="783772" y="1740455"/>
            <a:ext cx="6380108" cy="677108"/>
          </a:xfrm>
          <a:prstGeom prst="rect">
            <a:avLst/>
          </a:prstGeom>
          <a:noFill/>
        </p:spPr>
        <p:txBody>
          <a:bodyPr wrap="square" rtlCol="0">
            <a:spAutoFit/>
          </a:bodyPr>
          <a:lstStyle/>
          <a:p>
            <a:pPr algn="l"/>
            <a:endParaRPr lang="en-GB" sz="2000" b="1" i="0" dirty="0">
              <a:solidFill>
                <a:srgbClr val="333333"/>
              </a:solidFill>
              <a:effectLst/>
              <a:latin typeface="arial" panose="020B0604020202020204" pitchFamily="34" charset="0"/>
            </a:endParaRPr>
          </a:p>
          <a:p>
            <a:endParaRPr lang="en-GB" b="1" dirty="0">
              <a:solidFill>
                <a:schemeClr val="tx1">
                  <a:lumMod val="95000"/>
                  <a:lumOff val="5000"/>
                </a:schemeClr>
              </a:solidFill>
            </a:endParaRPr>
          </a:p>
        </p:txBody>
      </p:sp>
      <p:sp>
        <p:nvSpPr>
          <p:cNvPr id="3" name="TextBox 2">
            <a:extLst>
              <a:ext uri="{FF2B5EF4-FFF2-40B4-BE49-F238E27FC236}">
                <a16:creationId xmlns:a16="http://schemas.microsoft.com/office/drawing/2014/main" id="{87905EF8-2EBA-96B3-7B8B-6973F8C4F43B}"/>
              </a:ext>
            </a:extLst>
          </p:cNvPr>
          <p:cNvSpPr txBox="1"/>
          <p:nvPr/>
        </p:nvSpPr>
        <p:spPr>
          <a:xfrm>
            <a:off x="541689" y="1089898"/>
            <a:ext cx="6380108" cy="5293757"/>
          </a:xfrm>
          <a:prstGeom prst="rect">
            <a:avLst/>
          </a:prstGeom>
          <a:noFill/>
        </p:spPr>
        <p:txBody>
          <a:bodyPr wrap="square" rtlCol="0">
            <a:spAutoFit/>
          </a:bodyPr>
          <a:lstStyle/>
          <a:p>
            <a:pPr algn="l"/>
            <a:r>
              <a:rPr lang="en-GB" sz="2000" b="0" i="0" u="sng" dirty="0">
                <a:solidFill>
                  <a:schemeClr val="accent3"/>
                </a:solidFill>
                <a:effectLst/>
                <a:latin typeface="arial" panose="020B0604020202020204" pitchFamily="34" charset="0"/>
              </a:rPr>
              <a:t>Quinmerac (sum of quinmerac and its metabolites BH 518-2 and BH 518-4 expressed as quinmerac) (R)</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Citrus fruits 0.1</a:t>
            </a:r>
          </a:p>
          <a:p>
            <a:pPr algn="l"/>
            <a:r>
              <a:rPr lang="en-GB" sz="2000" b="0" i="0" dirty="0">
                <a:solidFill>
                  <a:schemeClr val="accent3"/>
                </a:solidFill>
                <a:effectLst/>
                <a:latin typeface="arial" panose="020B0604020202020204" pitchFamily="34" charset="0"/>
              </a:rPr>
              <a:t>Tree nuts 0.15</a:t>
            </a:r>
          </a:p>
          <a:p>
            <a:pPr algn="l"/>
            <a:r>
              <a:rPr lang="en-GB" sz="2000" b="0" i="0" dirty="0">
                <a:solidFill>
                  <a:schemeClr val="accent3"/>
                </a:solidFill>
                <a:effectLst/>
                <a:latin typeface="arial" panose="020B0604020202020204" pitchFamily="34" charset="0"/>
              </a:rPr>
              <a:t>Pome fruits 0.1</a:t>
            </a:r>
          </a:p>
          <a:p>
            <a:pPr algn="l"/>
            <a:r>
              <a:rPr lang="en-GB" sz="2000" b="0" i="0" dirty="0">
                <a:solidFill>
                  <a:schemeClr val="accent3"/>
                </a:solidFill>
                <a:effectLst/>
                <a:latin typeface="arial" panose="020B0604020202020204" pitchFamily="34" charset="0"/>
              </a:rPr>
              <a:t>Stone fruits 0.1</a:t>
            </a:r>
          </a:p>
          <a:p>
            <a:pPr algn="l"/>
            <a:r>
              <a:rPr lang="en-GB" sz="2000" b="0" i="0" dirty="0">
                <a:solidFill>
                  <a:schemeClr val="accent3"/>
                </a:solidFill>
                <a:effectLst/>
                <a:latin typeface="arial" panose="020B0604020202020204" pitchFamily="34" charset="0"/>
              </a:rPr>
              <a:t>Berries and small fruits 0.1</a:t>
            </a:r>
          </a:p>
          <a:p>
            <a:pPr algn="l"/>
            <a:r>
              <a:rPr lang="en-GB" sz="2000" b="0" i="0" dirty="0">
                <a:solidFill>
                  <a:schemeClr val="accent3"/>
                </a:solidFill>
                <a:effectLst/>
                <a:latin typeface="arial" panose="020B0604020202020204" pitchFamily="34" charset="0"/>
              </a:rPr>
              <a:t>Miscellaneous fruits, except table olives and avocados 0.1</a:t>
            </a:r>
          </a:p>
          <a:p>
            <a:pPr algn="l"/>
            <a:r>
              <a:rPr lang="en-GB" sz="2000" b="0" i="0" dirty="0">
                <a:solidFill>
                  <a:schemeClr val="accent3"/>
                </a:solidFill>
                <a:effectLst/>
                <a:latin typeface="arial" panose="020B0604020202020204" pitchFamily="34" charset="0"/>
              </a:rPr>
              <a:t>Table olives 0.15</a:t>
            </a:r>
          </a:p>
          <a:p>
            <a:pPr algn="l"/>
            <a:r>
              <a:rPr lang="en-GB" sz="2000" b="0" i="0" dirty="0">
                <a:solidFill>
                  <a:schemeClr val="accent3"/>
                </a:solidFill>
                <a:effectLst/>
                <a:latin typeface="arial" panose="020B0604020202020204" pitchFamily="34" charset="0"/>
              </a:rPr>
              <a:t>Avocados 0.15</a:t>
            </a:r>
          </a:p>
          <a:p>
            <a:pPr algn="l"/>
            <a:r>
              <a:rPr lang="en-GB" sz="2000" b="0" i="0" dirty="0">
                <a:solidFill>
                  <a:schemeClr val="accent3"/>
                </a:solidFill>
                <a:effectLst/>
                <a:latin typeface="arial" panose="020B0604020202020204" pitchFamily="34" charset="0"/>
              </a:rPr>
              <a:t>Peanuts 0.15</a:t>
            </a:r>
          </a:p>
          <a:p>
            <a:pPr algn="l"/>
            <a:r>
              <a:rPr lang="en-GB" sz="2000" b="0" i="0" u="sng" dirty="0">
                <a:solidFill>
                  <a:schemeClr val="accent3"/>
                </a:solidFill>
                <a:effectLst/>
                <a:latin typeface="arial" panose="020B0604020202020204" pitchFamily="34" charset="0"/>
              </a:rPr>
              <a:t>Sulfuryl fluoride</a:t>
            </a:r>
            <a:endParaRPr lang="en-GB" sz="2000" b="0" i="0" dirty="0">
              <a:solidFill>
                <a:schemeClr val="accent3"/>
              </a:solidFill>
              <a:effectLst/>
              <a:latin typeface="arial" panose="020B0604020202020204" pitchFamily="34" charset="0"/>
            </a:endParaRPr>
          </a:p>
          <a:p>
            <a:pPr algn="l"/>
            <a:r>
              <a:rPr lang="en-GB" sz="2000" b="0" i="0" dirty="0">
                <a:solidFill>
                  <a:schemeClr val="accent3"/>
                </a:solidFill>
                <a:effectLst/>
                <a:latin typeface="arial" panose="020B0604020202020204" pitchFamily="34" charset="0"/>
              </a:rPr>
              <a:t>Coconut 3</a:t>
            </a:r>
          </a:p>
          <a:p>
            <a:pPr algn="l"/>
            <a:r>
              <a:rPr lang="en-GB" sz="2000" b="0" i="0" dirty="0">
                <a:solidFill>
                  <a:schemeClr val="accent3"/>
                </a:solidFill>
                <a:effectLst/>
                <a:latin typeface="arial" panose="020B0604020202020204" pitchFamily="34" charset="0"/>
              </a:rPr>
              <a:t>Tree nuts others (0120990) 0.01</a:t>
            </a:r>
          </a:p>
          <a:p>
            <a:pPr algn="l"/>
            <a:endParaRPr lang="en-GB" sz="2000" b="0" i="0" dirty="0">
              <a:solidFill>
                <a:srgbClr val="333333"/>
              </a:solidFill>
              <a:effectLst/>
              <a:latin typeface="arial" panose="020B0604020202020204" pitchFamily="34" charset="0"/>
            </a:endParaRPr>
          </a:p>
          <a:p>
            <a:endParaRPr lang="en-GB" dirty="0">
              <a:solidFill>
                <a:schemeClr val="tx1">
                  <a:lumMod val="95000"/>
                  <a:lumOff val="5000"/>
                </a:schemeClr>
              </a:solidFill>
            </a:endParaRPr>
          </a:p>
        </p:txBody>
      </p:sp>
      <p:sp>
        <p:nvSpPr>
          <p:cNvPr id="5" name="TextBox 4">
            <a:extLst>
              <a:ext uri="{FF2B5EF4-FFF2-40B4-BE49-F238E27FC236}">
                <a16:creationId xmlns:a16="http://schemas.microsoft.com/office/drawing/2014/main" id="{E6535677-8BF0-0F78-D2C2-684823220A7A}"/>
              </a:ext>
            </a:extLst>
          </p:cNvPr>
          <p:cNvSpPr txBox="1"/>
          <p:nvPr/>
        </p:nvSpPr>
        <p:spPr>
          <a:xfrm>
            <a:off x="6921797" y="1089898"/>
            <a:ext cx="5536019" cy="1754326"/>
          </a:xfrm>
          <a:prstGeom prst="rect">
            <a:avLst/>
          </a:prstGeom>
          <a:noFill/>
        </p:spPr>
        <p:txBody>
          <a:bodyPr wrap="square" rtlCol="0">
            <a:spAutoFit/>
          </a:bodyPr>
          <a:lstStyle/>
          <a:p>
            <a:pPr algn="l"/>
            <a:r>
              <a:rPr lang="en-GB" b="0" i="0" u="sng" dirty="0">
                <a:solidFill>
                  <a:schemeClr val="accent3"/>
                </a:solidFill>
                <a:effectLst/>
                <a:latin typeface="arial" panose="020B0604020202020204" pitchFamily="34" charset="0"/>
              </a:rPr>
              <a:t>New MRLs for </a:t>
            </a:r>
            <a:r>
              <a:rPr lang="en-GB" b="0" i="0" u="sng" dirty="0" err="1">
                <a:solidFill>
                  <a:schemeClr val="accent3"/>
                </a:solidFill>
                <a:effectLst/>
                <a:latin typeface="arial" panose="020B0604020202020204" pitchFamily="34" charset="0"/>
              </a:rPr>
              <a:t>Dodine</a:t>
            </a:r>
            <a:r>
              <a:rPr lang="en-GB" b="0" i="0" u="sng" dirty="0">
                <a:solidFill>
                  <a:schemeClr val="accent3"/>
                </a:solidFill>
                <a:effectLst/>
                <a:latin typeface="arial" panose="020B0604020202020204" pitchFamily="34" charset="0"/>
              </a:rPr>
              <a:t> (mg/kg)</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Citrus fruits 1.5</a:t>
            </a:r>
          </a:p>
          <a:p>
            <a:pPr algn="l"/>
            <a:endParaRPr lang="en-GB" dirty="0">
              <a:solidFill>
                <a:schemeClr val="accent3"/>
              </a:solidFill>
              <a:latin typeface="arial" panose="020B0604020202020204" pitchFamily="34" charset="0"/>
            </a:endParaRPr>
          </a:p>
          <a:p>
            <a:pPr algn="l"/>
            <a:r>
              <a:rPr lang="en-GB" b="0" i="0" u="sng" dirty="0">
                <a:solidFill>
                  <a:schemeClr val="accent3"/>
                </a:solidFill>
                <a:effectLst/>
                <a:latin typeface="arial" panose="020B0604020202020204" pitchFamily="34" charset="0"/>
              </a:rPr>
              <a:t>New MRLs for Cymoxanil (mg/kg)</a:t>
            </a:r>
            <a:endParaRPr lang="en-GB" b="0" i="0" dirty="0">
              <a:solidFill>
                <a:schemeClr val="accent3"/>
              </a:solidFill>
              <a:effectLst/>
              <a:latin typeface="arial" panose="020B0604020202020204" pitchFamily="34" charset="0"/>
            </a:endParaRPr>
          </a:p>
          <a:p>
            <a:pPr algn="l"/>
            <a:r>
              <a:rPr lang="en-GB" b="0" i="0" dirty="0">
                <a:solidFill>
                  <a:schemeClr val="accent3"/>
                </a:solidFill>
                <a:effectLst/>
                <a:latin typeface="arial" panose="020B0604020202020204" pitchFamily="34" charset="0"/>
              </a:rPr>
              <a:t>Grapes 0.05</a:t>
            </a:r>
          </a:p>
          <a:p>
            <a:endParaRPr lang="LID4096" dirty="0"/>
          </a:p>
        </p:txBody>
      </p:sp>
    </p:spTree>
    <p:extLst>
      <p:ext uri="{BB962C8B-B14F-4D97-AF65-F5344CB8AC3E}">
        <p14:creationId xmlns:p14="http://schemas.microsoft.com/office/powerpoint/2010/main" val="40844850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F5C9814-AF57-7E25-CC14-8459AC7AF38E}"/>
              </a:ext>
            </a:extLst>
          </p:cNvPr>
          <p:cNvSpPr>
            <a:spLocks noGrp="1"/>
          </p:cNvSpPr>
          <p:nvPr>
            <p:ph type="title"/>
          </p:nvPr>
        </p:nvSpPr>
        <p:spPr>
          <a:xfrm>
            <a:off x="609600" y="206375"/>
            <a:ext cx="10972800" cy="1143000"/>
          </a:xfrm>
        </p:spPr>
        <p:txBody>
          <a:bodyPr vert="horz" wrap="square" lIns="91440" tIns="45720" rIns="91440" bIns="45720" numCol="1" anchor="ctr" anchorCtr="0" compatLnSpc="1">
            <a:prstTxWarp prst="textNoShape">
              <a:avLst/>
            </a:prstTxWarp>
            <a:normAutofit/>
          </a:bodyPr>
          <a:lstStyle/>
          <a:p>
            <a:r>
              <a:rPr lang="en-GB" dirty="0"/>
              <a:t>WTO notification</a:t>
            </a:r>
            <a:endParaRPr lang="LID4096" dirty="0"/>
          </a:p>
        </p:txBody>
      </p:sp>
      <p:sp>
        <p:nvSpPr>
          <p:cNvPr id="10" name="TextBox 9">
            <a:extLst>
              <a:ext uri="{FF2B5EF4-FFF2-40B4-BE49-F238E27FC236}">
                <a16:creationId xmlns:a16="http://schemas.microsoft.com/office/drawing/2014/main" id="{4E898FC9-A3DD-407C-48F1-A91EB24BD794}"/>
              </a:ext>
            </a:extLst>
          </p:cNvPr>
          <p:cNvSpPr txBox="1"/>
          <p:nvPr/>
        </p:nvSpPr>
        <p:spPr bwMode="auto">
          <a:xfrm>
            <a:off x="5588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1300" b="0" i="0" u="sng" dirty="0">
                <a:solidFill>
                  <a:srgbClr val="F78C1E"/>
                </a:solidFill>
                <a:effectLst/>
              </a:rPr>
              <a:t>New MRLs for Pyriproxyfen (F) mg/kg</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Citrus fruits 0.7</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Tree nuts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Apples 0.05</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Pears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Medlars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Loquats/Japanese medlars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Apricots 0.4</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Cherries (sweet) 1.5</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Grapes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Cane fruits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Other small fruits and berries (0154000)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Miscellaneous fruits with edible peel excluding Kumquats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Kumquats 0.5</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Miscellaneous fruits with inedible peel, small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Avocados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Mangoes 0.02</a:t>
            </a:r>
          </a:p>
          <a:p>
            <a:pPr defTabSz="457200" fontAlgn="base">
              <a:lnSpc>
                <a:spcPct val="90000"/>
              </a:lnSpc>
              <a:spcBef>
                <a:spcPct val="20000"/>
              </a:spcBef>
              <a:spcAft>
                <a:spcPct val="0"/>
              </a:spcAft>
              <a:buFont typeface="Arial" panose="020B0604020202020204" pitchFamily="34" charset="0"/>
            </a:pPr>
            <a:r>
              <a:rPr lang="en-GB" sz="1300" b="0" i="0" dirty="0" err="1">
                <a:solidFill>
                  <a:srgbClr val="F78C1E"/>
                </a:solidFill>
                <a:effectLst/>
              </a:rPr>
              <a:t>Granate</a:t>
            </a:r>
            <a:r>
              <a:rPr lang="en-GB" sz="1300" b="0" i="0" dirty="0">
                <a:solidFill>
                  <a:srgbClr val="F78C1E"/>
                </a:solidFill>
                <a:effectLst/>
              </a:rPr>
              <a:t> apples/pomegranates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Cherimoyas 0.01</a:t>
            </a:r>
          </a:p>
        </p:txBody>
      </p:sp>
      <p:sp>
        <p:nvSpPr>
          <p:cNvPr id="8" name="TextBox 7">
            <a:extLst>
              <a:ext uri="{FF2B5EF4-FFF2-40B4-BE49-F238E27FC236}">
                <a16:creationId xmlns:a16="http://schemas.microsoft.com/office/drawing/2014/main" id="{055A763D-1611-7597-692B-F644B1163AD0}"/>
              </a:ext>
            </a:extLst>
          </p:cNvPr>
          <p:cNvSpPr txBox="1"/>
          <p:nvPr/>
        </p:nvSpPr>
        <p:spPr bwMode="auto">
          <a:xfrm>
            <a:off x="6197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fontScale="92500" lnSpcReduction="20000"/>
          </a:bodyPr>
          <a:lstStyle/>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Guavas 0.01</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Pineapples 0.01</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Breadfruits 0.01</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Durians 0.01</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Soursops/guanabanas 0.01</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Miscellaneous fruits with inedible peel, large 0.01</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Oilseeds and oil fruits, including peanuts (excluding Cotton seeds) 0.01</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Proposed date of adoption (dd/mm/</a:t>
            </a:r>
            <a:r>
              <a:rPr lang="en-GB" sz="2200" b="0" i="0" dirty="0" err="1">
                <a:solidFill>
                  <a:srgbClr val="F78C1E"/>
                </a:solidFill>
                <a:effectLst/>
              </a:rPr>
              <a:t>yy</a:t>
            </a:r>
            <a:r>
              <a:rPr lang="en-GB" sz="2200" b="0" i="0" dirty="0">
                <a:solidFill>
                  <a:srgbClr val="F78C1E"/>
                </a:solidFill>
                <a:effectLst/>
              </a:rPr>
              <a:t>): 11 September 2023</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Proposed date of publication (dd/mm/</a:t>
            </a:r>
            <a:r>
              <a:rPr lang="en-GB" sz="2200" b="0" i="0" dirty="0" err="1">
                <a:solidFill>
                  <a:srgbClr val="F78C1E"/>
                </a:solidFill>
                <a:effectLst/>
              </a:rPr>
              <a:t>yy</a:t>
            </a:r>
            <a:r>
              <a:rPr lang="en-GB" sz="2200" b="0" i="0" dirty="0">
                <a:solidFill>
                  <a:srgbClr val="F78C1E"/>
                </a:solidFill>
                <a:effectLst/>
              </a:rPr>
              <a:t>): 11 October 2023 11.</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Proposed date of entry into force: [X] Six months from date of publication: 1 May 2024</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More information:</a:t>
            </a:r>
          </a:p>
          <a:p>
            <a:pPr defTabSz="457200" fontAlgn="base">
              <a:lnSpc>
                <a:spcPct val="90000"/>
              </a:lnSpc>
              <a:spcBef>
                <a:spcPct val="20000"/>
              </a:spcBef>
              <a:spcAft>
                <a:spcPct val="0"/>
              </a:spcAft>
              <a:buFont typeface="Arial" panose="020B0604020202020204" pitchFamily="34" charset="0"/>
            </a:pPr>
            <a:r>
              <a:rPr lang="en-GB" sz="2200" b="0" i="0" dirty="0">
                <a:solidFill>
                  <a:srgbClr val="F78C1E"/>
                </a:solidFill>
                <a:effectLst/>
              </a:rPr>
              <a:t>https://docs.wto.org/dol2fe/Pages/SS/directdoc.aspx?filename=q:/G/SPS/NEU618.pdf&amp;Open=True</a:t>
            </a:r>
          </a:p>
        </p:txBody>
      </p:sp>
    </p:spTree>
    <p:extLst>
      <p:ext uri="{BB962C8B-B14F-4D97-AF65-F5344CB8AC3E}">
        <p14:creationId xmlns:p14="http://schemas.microsoft.com/office/powerpoint/2010/main" val="2820315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0E4188B2-1479-895F-93CD-3D041A4A46C8}"/>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US" altLang="fr-FR" dirty="0"/>
              <a:t>Glyphosate (EU) 2022/2364</a:t>
            </a:r>
            <a:endParaRPr lang="en-US" dirty="0"/>
          </a:p>
        </p:txBody>
      </p:sp>
      <p:sp>
        <p:nvSpPr>
          <p:cNvPr id="8" name="TextBox 7">
            <a:extLst>
              <a:ext uri="{FF2B5EF4-FFF2-40B4-BE49-F238E27FC236}">
                <a16:creationId xmlns:a16="http://schemas.microsoft.com/office/drawing/2014/main" id="{7036EDD5-5CD0-4053-A975-4C0F72F4A173}"/>
              </a:ext>
            </a:extLst>
          </p:cNvPr>
          <p:cNvSpPr txBox="1"/>
          <p:nvPr/>
        </p:nvSpPr>
        <p:spPr bwMode="auto">
          <a:xfrm>
            <a:off x="609600" y="1585446"/>
            <a:ext cx="10972800" cy="4764410"/>
          </a:xfrm>
          <a:prstGeom prst="rect">
            <a:avLst/>
          </a:prstGeom>
          <a:noFill/>
          <a:ln>
            <a:noFill/>
          </a:ln>
        </p:spPr>
        <p:txBody>
          <a:bodyPr vert="horz" wrap="square" lIns="91440" tIns="45720" rIns="91440" bIns="45720" numCol="1" anchor="t" anchorCtr="0" compatLnSpc="1">
            <a:prstTxWarp prst="textNoShape">
              <a:avLst/>
            </a:prstTxWarp>
            <a:normAutofit lnSpcReduction="10000"/>
          </a:bodyPr>
          <a:lstStyle/>
          <a:p>
            <a:pPr defTabSz="457200" fontAlgn="base">
              <a:lnSpc>
                <a:spcPct val="90000"/>
              </a:lnSpc>
              <a:spcBef>
                <a:spcPct val="20000"/>
              </a:spcBef>
              <a:spcAft>
                <a:spcPct val="0"/>
              </a:spcAft>
              <a:defRPr/>
            </a:pPr>
            <a:r>
              <a:rPr lang="en-US" altLang="fr-FR" b="1" dirty="0">
                <a:solidFill>
                  <a:srgbClr val="F78C1E"/>
                </a:solidFill>
              </a:rPr>
              <a:t>The EFSA peer review of the risk assessment of glyphosate is delayed. EFSA conclusion is expected in July 2023. </a:t>
            </a:r>
          </a:p>
          <a:p>
            <a:pPr defTabSz="457200" fontAlgn="base">
              <a:lnSpc>
                <a:spcPct val="90000"/>
              </a:lnSpc>
              <a:spcBef>
                <a:spcPct val="20000"/>
              </a:spcBef>
              <a:spcAft>
                <a:spcPct val="0"/>
              </a:spcAft>
              <a:buFont typeface="Arial" panose="020B0604020202020204" pitchFamily="34" charset="0"/>
              <a:defRPr/>
            </a:pPr>
            <a:endParaRPr lang="en-US" altLang="fr-FR" dirty="0">
              <a:solidFill>
                <a:srgbClr val="F78C1E"/>
              </a:solidFill>
            </a:endParaRPr>
          </a:p>
          <a:p>
            <a:pPr defTabSz="457200" fontAlgn="base">
              <a:lnSpc>
                <a:spcPct val="90000"/>
              </a:lnSpc>
              <a:spcBef>
                <a:spcPct val="20000"/>
              </a:spcBef>
              <a:spcAft>
                <a:spcPct val="0"/>
              </a:spcAft>
              <a:buFont typeface="Arial" panose="020B0604020202020204" pitchFamily="34" charset="0"/>
              <a:defRPr/>
            </a:pPr>
            <a:r>
              <a:rPr lang="en-US" altLang="fr-FR" dirty="0">
                <a:solidFill>
                  <a:srgbClr val="F78C1E"/>
                </a:solidFill>
              </a:rPr>
              <a:t>Given that the assessment of the active substance glyphosate has therefore been delayed for reasons beyond the control of the applicant, it is necessary to extend the approval period of that active substance to provide the time necessary to complete the assessment required in order to take a decision on the application for a renewal of its approval.</a:t>
            </a:r>
          </a:p>
          <a:p>
            <a:pPr defTabSz="457200" fontAlgn="base">
              <a:lnSpc>
                <a:spcPct val="90000"/>
              </a:lnSpc>
              <a:spcBef>
                <a:spcPct val="20000"/>
              </a:spcBef>
              <a:spcAft>
                <a:spcPct val="0"/>
              </a:spcAft>
              <a:buFont typeface="Arial" panose="020B0604020202020204" pitchFamily="34" charset="0"/>
              <a:defRPr/>
            </a:pPr>
            <a:endParaRPr lang="en-US" altLang="fr-FR" dirty="0">
              <a:solidFill>
                <a:srgbClr val="F78C1E"/>
              </a:solidFill>
            </a:endParaRPr>
          </a:p>
          <a:p>
            <a:pPr defTabSz="457200" fontAlgn="base">
              <a:lnSpc>
                <a:spcPct val="90000"/>
              </a:lnSpc>
              <a:spcBef>
                <a:spcPct val="20000"/>
              </a:spcBef>
              <a:spcAft>
                <a:spcPct val="0"/>
              </a:spcAft>
              <a:buFont typeface="Arial" panose="020B0604020202020204" pitchFamily="34" charset="0"/>
              <a:defRPr/>
            </a:pPr>
            <a:r>
              <a:rPr lang="en-US" altLang="fr-FR" dirty="0">
                <a:solidFill>
                  <a:srgbClr val="F78C1E"/>
                </a:solidFill>
              </a:rPr>
              <a:t>In case the Commission is to adopt a Regulation providing that the approval of glyphosate is not renewed because the approval criteria are not satisfied, the Commission is to set the expiry date at the same date as before this Regulation or at the date of the entry into force of the Regulation providing that the approval of glyphosate is not renewed, whichever date is later. In case the Commission is to adopt a Regulation providing for the renewal of the approval of glyphosate, the Commission will endeavor to set, as appropriate under the circumstances, the earliest possible application date.</a:t>
            </a:r>
          </a:p>
          <a:p>
            <a:pPr defTabSz="457200" fontAlgn="base">
              <a:lnSpc>
                <a:spcPct val="90000"/>
              </a:lnSpc>
              <a:spcBef>
                <a:spcPct val="20000"/>
              </a:spcBef>
              <a:spcAft>
                <a:spcPct val="0"/>
              </a:spcAft>
              <a:defRPr/>
            </a:pPr>
            <a:r>
              <a:rPr lang="en-US" altLang="fr-FR" dirty="0">
                <a:solidFill>
                  <a:srgbClr val="F78C1E"/>
                </a:solidFill>
              </a:rPr>
              <a:t>The expiration of approval of glyphosate is replaced by ‘</a:t>
            </a:r>
            <a:r>
              <a:rPr lang="en-US" altLang="fr-FR" b="1" dirty="0">
                <a:solidFill>
                  <a:srgbClr val="F78C1E"/>
                </a:solidFill>
              </a:rPr>
              <a:t>15 December 2023’.</a:t>
            </a:r>
          </a:p>
          <a:p>
            <a:pPr defTabSz="457200" fontAlgn="base">
              <a:lnSpc>
                <a:spcPct val="90000"/>
              </a:lnSpc>
              <a:spcBef>
                <a:spcPct val="20000"/>
              </a:spcBef>
              <a:spcAft>
                <a:spcPct val="0"/>
              </a:spcAft>
              <a:buFont typeface="Arial" panose="020B0604020202020204" pitchFamily="34" charset="0"/>
              <a:defRPr/>
            </a:pPr>
            <a:endParaRPr lang="en-US" altLang="fr-FR" dirty="0">
              <a:solidFill>
                <a:srgbClr val="F78C1E"/>
              </a:solidFill>
            </a:endParaRPr>
          </a:p>
          <a:p>
            <a:pPr defTabSz="457200" fontAlgn="base">
              <a:lnSpc>
                <a:spcPct val="90000"/>
              </a:lnSpc>
              <a:spcBef>
                <a:spcPct val="20000"/>
              </a:spcBef>
              <a:spcAft>
                <a:spcPct val="0"/>
              </a:spcAft>
              <a:buFont typeface="Arial" panose="020B0604020202020204" pitchFamily="34" charset="0"/>
              <a:defRPr/>
            </a:pPr>
            <a:r>
              <a:rPr lang="en-US" altLang="fr-FR" b="1" dirty="0">
                <a:solidFill>
                  <a:srgbClr val="F78C1E"/>
                </a:solidFill>
              </a:rPr>
              <a:t>SCOPAFF Q3-Q4</a:t>
            </a:r>
          </a:p>
          <a:p>
            <a:pPr defTabSz="457200" fontAlgn="base">
              <a:lnSpc>
                <a:spcPct val="90000"/>
              </a:lnSpc>
              <a:spcBef>
                <a:spcPct val="20000"/>
              </a:spcBef>
              <a:spcAft>
                <a:spcPct val="0"/>
              </a:spcAft>
              <a:buFont typeface="Arial" panose="020B0604020202020204" pitchFamily="34" charset="0"/>
              <a:defRPr/>
            </a:pPr>
            <a:r>
              <a:rPr lang="en-US" altLang="fr-FR" b="1" dirty="0">
                <a:solidFill>
                  <a:srgbClr val="F78C1E"/>
                </a:solidFill>
              </a:rPr>
              <a:t>No MRLs are discussed at this stage. </a:t>
            </a:r>
          </a:p>
          <a:p>
            <a:pPr defTabSz="457200" fontAlgn="base">
              <a:lnSpc>
                <a:spcPct val="90000"/>
              </a:lnSpc>
              <a:spcBef>
                <a:spcPct val="20000"/>
              </a:spcBef>
              <a:spcAft>
                <a:spcPct val="0"/>
              </a:spcAft>
              <a:buFont typeface="Arial" panose="020B0604020202020204" pitchFamily="34" charset="0"/>
              <a:defRPr/>
            </a:pPr>
            <a:r>
              <a:rPr lang="en-US" altLang="fr-FR" dirty="0">
                <a:solidFill>
                  <a:srgbClr val="F78C1E"/>
                </a:solidFill>
              </a:rPr>
              <a:t>Germany and France are expected to abstain/vote against the renewal based on their national policies</a:t>
            </a:r>
            <a:endParaRPr lang="LID4096" altLang="fr-FR" dirty="0">
              <a:solidFill>
                <a:srgbClr val="FF0000"/>
              </a:solidFill>
            </a:endParaRPr>
          </a:p>
        </p:txBody>
      </p:sp>
      <p:sp>
        <p:nvSpPr>
          <p:cNvPr id="3" name="TextBox 2">
            <a:extLst>
              <a:ext uri="{FF2B5EF4-FFF2-40B4-BE49-F238E27FC236}">
                <a16:creationId xmlns:a16="http://schemas.microsoft.com/office/drawing/2014/main" id="{3FCCB31D-09D4-9293-5840-6698D67587DD}"/>
              </a:ext>
            </a:extLst>
          </p:cNvPr>
          <p:cNvSpPr txBox="1"/>
          <p:nvPr/>
        </p:nvSpPr>
        <p:spPr bwMode="auto">
          <a:xfrm>
            <a:off x="6193367" y="1522413"/>
            <a:ext cx="5389033" cy="639762"/>
          </a:xfrm>
          <a:prstGeom prst="rect">
            <a:avLst/>
          </a:prstGeom>
          <a:noFill/>
          <a:ln>
            <a:noFill/>
          </a:ln>
        </p:spPr>
        <p:txBody>
          <a:bodyPr vert="horz" wrap="square" lIns="91440" tIns="45720" rIns="91440" bIns="45720" numCol="1" anchor="b" anchorCtr="0" compatLnSpc="1">
            <a:prstTxWarp prst="textNoShape">
              <a:avLst/>
            </a:prstTxWarp>
            <a:normAutofit/>
          </a:bodyPr>
          <a:lstStyle/>
          <a:p>
            <a:pPr defTabSz="457200" fontAlgn="base">
              <a:spcBef>
                <a:spcPct val="20000"/>
              </a:spcBef>
              <a:spcAft>
                <a:spcPct val="0"/>
              </a:spcAft>
            </a:pPr>
            <a:endParaRPr lang="en-US" sz="2400" b="1" kern="1200" dirty="0">
              <a:solidFill>
                <a:srgbClr val="F78C1E"/>
              </a:solidFill>
              <a:latin typeface="+mn-lt"/>
              <a:ea typeface="+mn-ea"/>
              <a:cs typeface="+mn-cs"/>
            </a:endParaRPr>
          </a:p>
        </p:txBody>
      </p:sp>
    </p:spTree>
    <p:extLst>
      <p:ext uri="{BB962C8B-B14F-4D97-AF65-F5344CB8AC3E}">
        <p14:creationId xmlns:p14="http://schemas.microsoft.com/office/powerpoint/2010/main" val="26912861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F5C9814-AF57-7E25-CC14-8459AC7AF38E}"/>
              </a:ext>
            </a:extLst>
          </p:cNvPr>
          <p:cNvSpPr>
            <a:spLocks noGrp="1"/>
          </p:cNvSpPr>
          <p:nvPr>
            <p:ph type="title"/>
          </p:nvPr>
        </p:nvSpPr>
        <p:spPr>
          <a:xfrm>
            <a:off x="609600" y="206375"/>
            <a:ext cx="10972800" cy="1143000"/>
          </a:xfrm>
        </p:spPr>
        <p:txBody>
          <a:bodyPr vert="horz" wrap="square" lIns="91440" tIns="45720" rIns="91440" bIns="45720" numCol="1" anchor="ctr" anchorCtr="0" compatLnSpc="1">
            <a:prstTxWarp prst="textNoShape">
              <a:avLst/>
            </a:prstTxWarp>
            <a:normAutofit/>
          </a:bodyPr>
          <a:lstStyle/>
          <a:p>
            <a:r>
              <a:rPr lang="en-GB" dirty="0"/>
              <a:t>WTO notification</a:t>
            </a:r>
            <a:endParaRPr lang="LID4096" dirty="0"/>
          </a:p>
        </p:txBody>
      </p:sp>
      <p:sp>
        <p:nvSpPr>
          <p:cNvPr id="10" name="TextBox 9">
            <a:extLst>
              <a:ext uri="{FF2B5EF4-FFF2-40B4-BE49-F238E27FC236}">
                <a16:creationId xmlns:a16="http://schemas.microsoft.com/office/drawing/2014/main" id="{4E898FC9-A3DD-407C-48F1-A91EB24BD794}"/>
              </a:ext>
            </a:extLst>
          </p:cNvPr>
          <p:cNvSpPr txBox="1"/>
          <p:nvPr/>
        </p:nvSpPr>
        <p:spPr bwMode="auto">
          <a:xfrm>
            <a:off x="609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1300" b="0" i="0" u="sng" dirty="0" err="1">
                <a:solidFill>
                  <a:srgbClr val="F78C1E"/>
                </a:solidFill>
                <a:effectLst/>
              </a:rPr>
              <a:t>Teflubenzuron</a:t>
            </a:r>
            <a:r>
              <a:rPr lang="en-GB" sz="1300" b="0" i="0" u="sng" dirty="0">
                <a:solidFill>
                  <a:srgbClr val="F78C1E"/>
                </a:solidFill>
                <a:effectLst/>
              </a:rPr>
              <a:t> (F)</a:t>
            </a:r>
            <a:endParaRPr lang="en-GB" sz="13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Tree nuts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Pome fruits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Stone fruits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Oilseeds and oil fruits (except Sunflower seeds and Soyabeans) 0.01</a:t>
            </a:r>
          </a:p>
          <a:p>
            <a:pPr defTabSz="457200" fontAlgn="base">
              <a:lnSpc>
                <a:spcPct val="90000"/>
              </a:lnSpc>
              <a:spcBef>
                <a:spcPct val="20000"/>
              </a:spcBef>
              <a:spcAft>
                <a:spcPct val="0"/>
              </a:spcAft>
              <a:buFont typeface="Arial" panose="020B0604020202020204" pitchFamily="34" charset="0"/>
            </a:pPr>
            <a:r>
              <a:rPr lang="en-GB" sz="1300" b="0" i="0" u="sng" dirty="0">
                <a:solidFill>
                  <a:srgbClr val="F78C1E"/>
                </a:solidFill>
                <a:effectLst/>
              </a:rPr>
              <a:t>Methomyl</a:t>
            </a:r>
            <a:endParaRPr lang="en-GB" sz="13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Oilseeds and oil fruits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Honey 0.05</a:t>
            </a:r>
          </a:p>
          <a:p>
            <a:pPr defTabSz="457200" fontAlgn="base">
              <a:lnSpc>
                <a:spcPct val="90000"/>
              </a:lnSpc>
              <a:spcBef>
                <a:spcPct val="20000"/>
              </a:spcBef>
              <a:spcAft>
                <a:spcPct val="0"/>
              </a:spcAft>
              <a:buFont typeface="Arial" panose="020B0604020202020204" pitchFamily="34" charset="0"/>
            </a:pPr>
            <a:r>
              <a:rPr lang="en-GB" sz="1300" b="0" i="0" u="sng" dirty="0">
                <a:solidFill>
                  <a:srgbClr val="F78C1E"/>
                </a:solidFill>
                <a:effectLst/>
              </a:rPr>
              <a:t>Diuron</a:t>
            </a:r>
            <a:endParaRPr lang="en-GB" sz="13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Oilseeds and oil fruits 0.01</a:t>
            </a:r>
          </a:p>
          <a:p>
            <a:pPr defTabSz="457200" fontAlgn="base">
              <a:lnSpc>
                <a:spcPct val="90000"/>
              </a:lnSpc>
              <a:spcBef>
                <a:spcPct val="20000"/>
              </a:spcBef>
              <a:spcAft>
                <a:spcPct val="0"/>
              </a:spcAft>
              <a:buFont typeface="Arial" panose="020B0604020202020204" pitchFamily="34" charset="0"/>
            </a:pPr>
            <a:r>
              <a:rPr lang="en-GB" sz="1300" b="0" i="0" u="sng" dirty="0" err="1">
                <a:solidFill>
                  <a:srgbClr val="F78C1E"/>
                </a:solidFill>
                <a:effectLst/>
              </a:rPr>
              <a:t>Etoxazole</a:t>
            </a:r>
            <a:endParaRPr lang="en-GB" sz="13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Proposed date of adoption (dd/mm/</a:t>
            </a:r>
            <a:r>
              <a:rPr lang="en-GB" sz="1300" b="0" i="0" dirty="0" err="1">
                <a:solidFill>
                  <a:srgbClr val="F78C1E"/>
                </a:solidFill>
                <a:effectLst/>
              </a:rPr>
              <a:t>yy</a:t>
            </a:r>
            <a:r>
              <a:rPr lang="en-GB" sz="1300" b="0" i="0" dirty="0">
                <a:solidFill>
                  <a:srgbClr val="F78C1E"/>
                </a:solidFill>
                <a:effectLst/>
              </a:rPr>
              <a:t>): 11 September 2023</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Proposed date of publication (dd/mm/</a:t>
            </a:r>
            <a:r>
              <a:rPr lang="en-GB" sz="1300" b="0" i="0" dirty="0" err="1">
                <a:solidFill>
                  <a:srgbClr val="F78C1E"/>
                </a:solidFill>
                <a:effectLst/>
              </a:rPr>
              <a:t>yy</a:t>
            </a:r>
            <a:r>
              <a:rPr lang="en-GB" sz="1300" b="0" i="0" dirty="0">
                <a:solidFill>
                  <a:srgbClr val="F78C1E"/>
                </a:solidFill>
                <a:effectLst/>
              </a:rPr>
              <a:t>): 11 October 2023</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More information: </a:t>
            </a:r>
            <a:r>
              <a:rPr lang="en-GB" sz="1300" b="0" i="0" u="none" strike="noStrike" dirty="0">
                <a:solidFill>
                  <a:srgbClr val="F78C1E"/>
                </a:solidFill>
                <a:effectLst/>
                <a:hlinkClick r:id="rId2"/>
              </a:rPr>
              <a:t>https://docs.wto.org/dol2fe/Pages/SS/directdoc.aspx?filename=q:/G/SPS/NEU617.pdf&amp;Open=True</a:t>
            </a:r>
            <a:endParaRPr lang="en-GB" sz="1300" b="0" i="0" dirty="0">
              <a:solidFill>
                <a:srgbClr val="F78C1E"/>
              </a:solidFill>
              <a:effectLst/>
            </a:endParaRPr>
          </a:p>
        </p:txBody>
      </p:sp>
      <p:sp>
        <p:nvSpPr>
          <p:cNvPr id="8" name="TextBox 7">
            <a:extLst>
              <a:ext uri="{FF2B5EF4-FFF2-40B4-BE49-F238E27FC236}">
                <a16:creationId xmlns:a16="http://schemas.microsoft.com/office/drawing/2014/main" id="{055A763D-1611-7597-692B-F644B1163AD0}"/>
              </a:ext>
            </a:extLst>
          </p:cNvPr>
          <p:cNvSpPr txBox="1"/>
          <p:nvPr/>
        </p:nvSpPr>
        <p:spPr bwMode="auto">
          <a:xfrm>
            <a:off x="6197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2200" b="0" i="0">
                <a:solidFill>
                  <a:srgbClr val="F78C1E"/>
                </a:solidFill>
                <a:effectLst/>
              </a:rPr>
              <a:t>The EU notified the WTO on new MRLs for denatonium benzoate, diuron, etoxazole, methomyl and teflubenzuron in certain food commodities. The proposed draft Regulation concerns the review of existing MRLs for denatonium benzoate, diuron, etoxazole, methomyl and teflubenzuron in certain food commodities following the non-approval of these substances for use on edible crops in the European Union. MRLs for these substances in certain commodities are lowered. Lower MRLs are set after deleting old uses which are not authorised any more in the European Union and for which a human health concern may not be excluded.</a:t>
            </a:r>
          </a:p>
        </p:txBody>
      </p:sp>
    </p:spTree>
    <p:extLst>
      <p:ext uri="{BB962C8B-B14F-4D97-AF65-F5344CB8AC3E}">
        <p14:creationId xmlns:p14="http://schemas.microsoft.com/office/powerpoint/2010/main" val="489352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F5C9814-AF57-7E25-CC14-8459AC7AF38E}"/>
              </a:ext>
            </a:extLst>
          </p:cNvPr>
          <p:cNvSpPr>
            <a:spLocks noGrp="1"/>
          </p:cNvSpPr>
          <p:nvPr>
            <p:ph type="title"/>
          </p:nvPr>
        </p:nvSpPr>
        <p:spPr>
          <a:xfrm>
            <a:off x="609600" y="206375"/>
            <a:ext cx="10972800" cy="1143000"/>
          </a:xfrm>
        </p:spPr>
        <p:txBody>
          <a:bodyPr vert="horz" wrap="square" lIns="91440" tIns="45720" rIns="91440" bIns="45720" numCol="1" anchor="ctr" anchorCtr="0" compatLnSpc="1">
            <a:prstTxWarp prst="textNoShape">
              <a:avLst/>
            </a:prstTxWarp>
            <a:normAutofit/>
          </a:bodyPr>
          <a:lstStyle/>
          <a:p>
            <a:r>
              <a:rPr lang="en-GB" dirty="0"/>
              <a:t>WTO notification</a:t>
            </a:r>
            <a:endParaRPr lang="LID4096" dirty="0"/>
          </a:p>
        </p:txBody>
      </p:sp>
      <p:sp>
        <p:nvSpPr>
          <p:cNvPr id="10" name="TextBox 9">
            <a:extLst>
              <a:ext uri="{FF2B5EF4-FFF2-40B4-BE49-F238E27FC236}">
                <a16:creationId xmlns:a16="http://schemas.microsoft.com/office/drawing/2014/main" id="{4E898FC9-A3DD-407C-48F1-A91EB24BD794}"/>
              </a:ext>
            </a:extLst>
          </p:cNvPr>
          <p:cNvSpPr txBox="1"/>
          <p:nvPr/>
        </p:nvSpPr>
        <p:spPr bwMode="auto">
          <a:xfrm>
            <a:off x="609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spcBef>
                <a:spcPct val="20000"/>
              </a:spcBef>
              <a:spcAft>
                <a:spcPct val="0"/>
              </a:spcAft>
              <a:buFont typeface="Arial" panose="020B0604020202020204" pitchFamily="34" charset="0"/>
            </a:pPr>
            <a:endParaRPr lang="en-GB" sz="2800" b="0" i="0" dirty="0">
              <a:solidFill>
                <a:srgbClr val="F78C1E"/>
              </a:solidFill>
              <a:effectLst/>
            </a:endParaRPr>
          </a:p>
          <a:p>
            <a:pPr defTabSz="457200" fontAlgn="base">
              <a:spcBef>
                <a:spcPct val="20000"/>
              </a:spcBef>
              <a:spcAft>
                <a:spcPct val="0"/>
              </a:spcAft>
              <a:buFont typeface="Arial" panose="020B0604020202020204" pitchFamily="34" charset="0"/>
            </a:pPr>
            <a:r>
              <a:rPr lang="en-GB" b="0" i="0" u="sng" dirty="0">
                <a:solidFill>
                  <a:srgbClr val="F78C1E"/>
                </a:solidFill>
                <a:effectLst/>
              </a:rPr>
              <a:t>Sodium aluminium silicate mg/kg</a:t>
            </a:r>
            <a:endParaRPr lang="en-GB" b="0" i="0" dirty="0">
              <a:solidFill>
                <a:srgbClr val="F78C1E"/>
              </a:solidFill>
              <a:effectLst/>
            </a:endParaRPr>
          </a:p>
          <a:p>
            <a:pPr defTabSz="457200" fontAlgn="base">
              <a:spcBef>
                <a:spcPct val="20000"/>
              </a:spcBef>
              <a:spcAft>
                <a:spcPct val="0"/>
              </a:spcAft>
              <a:buFont typeface="Arial" panose="020B0604020202020204" pitchFamily="34" charset="0"/>
            </a:pPr>
            <a:r>
              <a:rPr lang="en-GB" b="0" i="0" dirty="0">
                <a:solidFill>
                  <a:srgbClr val="F78C1E"/>
                </a:solidFill>
                <a:effectLst/>
              </a:rPr>
              <a:t>Fruits, fresh or frozen; tree nuts 0.01</a:t>
            </a:r>
          </a:p>
          <a:p>
            <a:pPr defTabSz="457200" fontAlgn="base">
              <a:spcBef>
                <a:spcPct val="20000"/>
              </a:spcBef>
              <a:spcAft>
                <a:spcPct val="0"/>
              </a:spcAft>
              <a:buFont typeface="Arial" panose="020B0604020202020204" pitchFamily="34" charset="0"/>
            </a:pPr>
            <a:r>
              <a:rPr lang="en-GB" b="0" i="0" dirty="0">
                <a:solidFill>
                  <a:srgbClr val="F78C1E"/>
                </a:solidFill>
                <a:effectLst/>
              </a:rPr>
              <a:t>Oilseeds and oil fruits (including peanuts) 0.01</a:t>
            </a:r>
          </a:p>
        </p:txBody>
      </p:sp>
      <p:sp>
        <p:nvSpPr>
          <p:cNvPr id="8" name="TextBox 7">
            <a:extLst>
              <a:ext uri="{FF2B5EF4-FFF2-40B4-BE49-F238E27FC236}">
                <a16:creationId xmlns:a16="http://schemas.microsoft.com/office/drawing/2014/main" id="{055A763D-1611-7597-692B-F644B1163AD0}"/>
              </a:ext>
            </a:extLst>
          </p:cNvPr>
          <p:cNvSpPr txBox="1"/>
          <p:nvPr/>
        </p:nvSpPr>
        <p:spPr bwMode="auto">
          <a:xfrm>
            <a:off x="619760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The new MRLs are:</a:t>
            </a:r>
          </a:p>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b="0" i="0" u="sng">
                <a:solidFill>
                  <a:srgbClr val="F78C1E"/>
                </a:solidFill>
                <a:effectLst/>
              </a:rPr>
              <a:t>Triadimenol (any ratio of constituent isomers) mg/kg</a:t>
            </a:r>
            <a:endParaRPr lang="en-GB"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Fruits, fresh or frozen; tree nuts 0.01</a:t>
            </a:r>
          </a:p>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Oilseeds and oil fruits (including peanuts) 0.02</a:t>
            </a:r>
          </a:p>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b="0" i="0" u="sng">
                <a:solidFill>
                  <a:srgbClr val="F78C1E"/>
                </a:solidFill>
                <a:effectLst/>
              </a:rPr>
              <a:t>Thiabendazole mg/kg</a:t>
            </a:r>
            <a:endParaRPr lang="en-GB"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Mango 5.0</a:t>
            </a:r>
          </a:p>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b="0" i="0" u="sng">
                <a:solidFill>
                  <a:srgbClr val="F78C1E"/>
                </a:solidFill>
                <a:effectLst/>
              </a:rPr>
              <a:t>Didecyldimethylammonium chloride (mixture of alkyl-quaternary ammonium salts with alkyl chain lengths of C8, C10 and C12)</a:t>
            </a:r>
            <a:endParaRPr lang="en-GB" b="0" i="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Fruits, fresh or frozen; tree nuts 0.05</a:t>
            </a:r>
          </a:p>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Oilseeds and oil fruits (including peanuts) 0.05</a:t>
            </a:r>
          </a:p>
          <a:p>
            <a:pPr defTabSz="457200" fontAlgn="base">
              <a:lnSpc>
                <a:spcPct val="90000"/>
              </a:lnSpc>
              <a:spcBef>
                <a:spcPct val="20000"/>
              </a:spcBef>
              <a:spcAft>
                <a:spcPct val="0"/>
              </a:spcAft>
              <a:buFont typeface="Arial" panose="020B0604020202020204" pitchFamily="34" charset="0"/>
            </a:pPr>
            <a:r>
              <a:rPr lang="en-GB" b="0" i="0">
                <a:solidFill>
                  <a:srgbClr val="F78C1E"/>
                </a:solidFill>
                <a:effectLst/>
              </a:rPr>
              <a:t> </a:t>
            </a:r>
          </a:p>
        </p:txBody>
      </p:sp>
    </p:spTree>
    <p:extLst>
      <p:ext uri="{BB962C8B-B14F-4D97-AF65-F5344CB8AC3E}">
        <p14:creationId xmlns:p14="http://schemas.microsoft.com/office/powerpoint/2010/main" val="19179715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4A32A12-D917-41DC-168B-262C53CCF76A}"/>
              </a:ext>
            </a:extLst>
          </p:cNvPr>
          <p:cNvSpPr>
            <a:spLocks noGrp="1"/>
          </p:cNvSpPr>
          <p:nvPr>
            <p:ph type="title"/>
          </p:nvPr>
        </p:nvSpPr>
        <p:spPr>
          <a:xfrm>
            <a:off x="609600" y="206375"/>
            <a:ext cx="10972800" cy="1143000"/>
          </a:xfrm>
        </p:spPr>
        <p:txBody>
          <a:bodyPr vert="horz" wrap="square" lIns="91440" tIns="45720" rIns="91440" bIns="45720" numCol="1" anchor="ctr" anchorCtr="0" compatLnSpc="1">
            <a:prstTxWarp prst="textNoShape">
              <a:avLst/>
            </a:prstTxWarp>
            <a:normAutofit/>
          </a:bodyPr>
          <a:lstStyle/>
          <a:p>
            <a:r>
              <a:rPr lang="en-GB" b="0" i="0">
                <a:effectLst/>
              </a:rPr>
              <a:t> (EU) 2023/377 </a:t>
            </a:r>
            <a:endParaRPr lang="LID4096" dirty="0"/>
          </a:p>
        </p:txBody>
      </p:sp>
      <p:sp>
        <p:nvSpPr>
          <p:cNvPr id="10" name="TextBox 9">
            <a:extLst>
              <a:ext uri="{FF2B5EF4-FFF2-40B4-BE49-F238E27FC236}">
                <a16:creationId xmlns:a16="http://schemas.microsoft.com/office/drawing/2014/main" id="{FD6F5D5D-9CC4-B087-AF3F-8389A228CA5F}"/>
              </a:ext>
            </a:extLst>
          </p:cNvPr>
          <p:cNvSpPr txBox="1"/>
          <p:nvPr/>
        </p:nvSpPr>
        <p:spPr bwMode="auto">
          <a:xfrm>
            <a:off x="5815781" y="1629698"/>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Papayas 0.01</a:t>
            </a:r>
          </a:p>
          <a:p>
            <a:pPr defTabSz="457200" fontAlgn="base">
              <a:lnSpc>
                <a:spcPct val="90000"/>
              </a:lnSpc>
              <a:spcBef>
                <a:spcPct val="20000"/>
              </a:spcBef>
              <a:spcAft>
                <a:spcPct val="0"/>
              </a:spcAft>
              <a:buFont typeface="Arial" panose="020B0604020202020204" pitchFamily="34" charset="0"/>
            </a:pPr>
            <a:r>
              <a:rPr lang="en-GB" sz="1300" b="0" i="0" dirty="0" err="1">
                <a:solidFill>
                  <a:srgbClr val="F78C1E"/>
                </a:solidFill>
                <a:effectLst/>
              </a:rPr>
              <a:t>Granate</a:t>
            </a:r>
            <a:r>
              <a:rPr lang="en-GB" sz="1300" b="0" i="0" dirty="0">
                <a:solidFill>
                  <a:srgbClr val="F78C1E"/>
                </a:solidFill>
                <a:effectLst/>
              </a:rPr>
              <a:t> apples/pomegranates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Cherimoyas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Guavas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Pineapples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Breadfruits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Durians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Soursops/guanabanas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Other miscellaneous fruits with inedible peel, large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Oilseeds and oil fruits (including peanuts) 0.02</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 </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Regulation (EC) No 396/2005 as it stood before being amended by this Regulation shall continue to apply to products which were produced in the Union or imported into the Union before 14 September 2023, except for nicotine in rose hips and teas.</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This Regulation shall enter into force on the twentieth day following that of its publication in the Official Journal of the European Union (published 22.02.2023).</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It shall apply from 14 September 2023.</a:t>
            </a:r>
          </a:p>
        </p:txBody>
      </p:sp>
      <p:sp>
        <p:nvSpPr>
          <p:cNvPr id="8" name="TextBox 7">
            <a:extLst>
              <a:ext uri="{FF2B5EF4-FFF2-40B4-BE49-F238E27FC236}">
                <a16:creationId xmlns:a16="http://schemas.microsoft.com/office/drawing/2014/main" id="{611C8837-327D-9CD1-7881-8508308771D8}"/>
              </a:ext>
            </a:extLst>
          </p:cNvPr>
          <p:cNvSpPr txBox="1"/>
          <p:nvPr/>
        </p:nvSpPr>
        <p:spPr bwMode="auto">
          <a:xfrm>
            <a:off x="711200" y="1629698"/>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lnSpc>
                <a:spcPct val="90000"/>
              </a:lnSpc>
              <a:spcBef>
                <a:spcPct val="20000"/>
              </a:spcBef>
              <a:spcAft>
                <a:spcPct val="0"/>
              </a:spcAft>
              <a:buFont typeface="Arial" panose="020B0604020202020204" pitchFamily="34" charset="0"/>
            </a:pPr>
            <a:r>
              <a:rPr lang="en-GB" sz="1300" b="0" i="0" u="sng" dirty="0">
                <a:solidFill>
                  <a:srgbClr val="F78C1E"/>
                </a:solidFill>
                <a:effectLst/>
              </a:rPr>
              <a:t>Nicotine mg/kg</a:t>
            </a:r>
            <a:endParaRPr lang="en-GB" sz="1300" b="0" i="0" dirty="0">
              <a:solidFill>
                <a:srgbClr val="F78C1E"/>
              </a:solidFill>
              <a:effectLst/>
            </a:endParaRP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Citrus fruits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Tree nuts 0.02</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Pome fruits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Stone fruits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Berries and small fruits (excluding rose hips)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Rose hips 0.2</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Dates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Figs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Table olives 0.02</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Kumquats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Carambolas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Kaki/Japanese persimmons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Jambuls/</a:t>
            </a:r>
            <a:r>
              <a:rPr lang="en-GB" sz="1300" b="0" i="0" dirty="0" err="1">
                <a:solidFill>
                  <a:srgbClr val="F78C1E"/>
                </a:solidFill>
                <a:effectLst/>
              </a:rPr>
              <a:t>jambolans</a:t>
            </a:r>
            <a:r>
              <a:rPr lang="en-GB" sz="1300" b="0" i="0" dirty="0">
                <a:solidFill>
                  <a:srgbClr val="F78C1E"/>
                </a:solidFill>
                <a:effectLst/>
              </a:rPr>
              <a:t>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Miscellaneous fruits with</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Others miscellaneous fruits with edible peel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Miscellaneous fruits with inedible peel, small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Avocados 0.02</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Bananas 0.01</a:t>
            </a:r>
          </a:p>
          <a:p>
            <a:pPr defTabSz="457200" fontAlgn="base">
              <a:lnSpc>
                <a:spcPct val="90000"/>
              </a:lnSpc>
              <a:spcBef>
                <a:spcPct val="20000"/>
              </a:spcBef>
              <a:spcAft>
                <a:spcPct val="0"/>
              </a:spcAft>
              <a:buFont typeface="Arial" panose="020B0604020202020204" pitchFamily="34" charset="0"/>
            </a:pPr>
            <a:r>
              <a:rPr lang="en-GB" sz="1300" b="0" i="0" dirty="0">
                <a:solidFill>
                  <a:srgbClr val="F78C1E"/>
                </a:solidFill>
                <a:effectLst/>
              </a:rPr>
              <a:t>Mangoes 0.01</a:t>
            </a:r>
          </a:p>
        </p:txBody>
      </p:sp>
    </p:spTree>
    <p:extLst>
      <p:ext uri="{BB962C8B-B14F-4D97-AF65-F5344CB8AC3E}">
        <p14:creationId xmlns:p14="http://schemas.microsoft.com/office/powerpoint/2010/main" val="25498246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94C3719-8DA7-BB36-55FC-A651260F4E03}"/>
              </a:ext>
            </a:extLst>
          </p:cNvPr>
          <p:cNvSpPr>
            <a:spLocks noGrp="1"/>
          </p:cNvSpPr>
          <p:nvPr>
            <p:ph type="title"/>
          </p:nvPr>
        </p:nvSpPr>
        <p:spPr/>
        <p:txBody>
          <a:bodyPr wrap="square" anchor="ctr">
            <a:normAutofit/>
          </a:bodyPr>
          <a:lstStyle/>
          <a:p>
            <a:pPr>
              <a:lnSpc>
                <a:spcPct val="90000"/>
              </a:lnSpc>
            </a:pPr>
            <a:r>
              <a:rPr lang="en-GB" sz="2800" dirty="0"/>
              <a:t>THE APPROVAL OF THE ACTIVE SUBSTANCE OXAMYL IS NOT RENEWED</a:t>
            </a:r>
            <a:endParaRPr lang="en-US" sz="2500" dirty="0"/>
          </a:p>
        </p:txBody>
      </p:sp>
      <p:sp>
        <p:nvSpPr>
          <p:cNvPr id="3" name="Text Placeholder 2">
            <a:extLst>
              <a:ext uri="{FF2B5EF4-FFF2-40B4-BE49-F238E27FC236}">
                <a16:creationId xmlns:a16="http://schemas.microsoft.com/office/drawing/2014/main" id="{3C5873D0-5D9F-1486-5B61-D21A9701434C}"/>
              </a:ext>
            </a:extLst>
          </p:cNvPr>
          <p:cNvSpPr>
            <a:spLocks noGrp="1"/>
          </p:cNvSpPr>
          <p:nvPr>
            <p:ph sz="half" idx="1"/>
          </p:nvPr>
        </p:nvSpPr>
        <p:spPr>
          <a:xfrm>
            <a:off x="609600" y="1600201"/>
            <a:ext cx="10789920" cy="4762106"/>
          </a:xfrm>
        </p:spPr>
        <p:txBody>
          <a:bodyPr wrap="square" anchor="t">
            <a:normAutofit/>
          </a:bodyPr>
          <a:lstStyle/>
          <a:p>
            <a:pPr>
              <a:lnSpc>
                <a:spcPct val="90000"/>
              </a:lnSpc>
            </a:pPr>
            <a:r>
              <a:rPr lang="en-GB" sz="1500" b="0" i="0" dirty="0">
                <a:effectLst/>
              </a:rPr>
              <a:t>The Commission published an Implementing Regulation (EU) 2023/741 concerning the non-renewal of the approval of the active substance </a:t>
            </a:r>
            <a:r>
              <a:rPr lang="en-GB" sz="1500" b="0" i="0" dirty="0" err="1">
                <a:effectLst/>
              </a:rPr>
              <a:t>oxamyl</a:t>
            </a:r>
            <a:r>
              <a:rPr lang="en-GB" sz="1500" b="0" i="0" dirty="0">
                <a:effectLst/>
              </a:rPr>
              <a:t>, in accordance with Regulation (EC) No 1107/2009, and amending Commission Implementing Regulation (EU) No 540/2011. In the 2022 EFSA conclusion, EFSA identified a number of concerns. In particular, it concluded that there is a high risk for all the representative uses assessed to exceed the acceptable operator exposure level (‘AOEL’) for operators even with the use of personal protective equipment (‘PPE’). Furthermore, the preliminary acute consumer dietary risk assessment indicated a large exceedance of the acute reference dose (‘</a:t>
            </a:r>
            <a:r>
              <a:rPr lang="en-GB" sz="1500" b="0" i="0" dirty="0" err="1">
                <a:effectLst/>
              </a:rPr>
              <a:t>ARfD</a:t>
            </a:r>
            <a:r>
              <a:rPr lang="en-GB" sz="1500" b="0" i="0" dirty="0">
                <a:effectLst/>
              </a:rPr>
              <a:t>‘) for all the representative uses on all edible crops. In addition, the consumer risk assessment through drinking water indicated that the theoretical maximum daily intake (‘TMDI’) from the groundwater metabolite IN-D2708 exceeded the acceptable daily intake (‘ADI’) for adults, children and infants in all representative uses and that the TMDI from the groundwater metabolite IN-A2213 exceeded the ADI for infants in all representative uses.</a:t>
            </a:r>
          </a:p>
          <a:p>
            <a:pPr>
              <a:lnSpc>
                <a:spcPct val="90000"/>
              </a:lnSpc>
            </a:pPr>
            <a:r>
              <a:rPr lang="en-GB" sz="1500" b="0" i="0" dirty="0">
                <a:effectLst/>
              </a:rPr>
              <a:t>Despite the arguments put forward by the applicant, the concerns regarding the active substance could not be eliminated. Consequently, it has not been established, with respect to one or more representative uses of at least one plant protection product, that the approval criteria provided for in Article 4 of Regulation (EC) No 1107/2009 are satisfied. It is therefore appropriate not to renew the approval of the active substance </a:t>
            </a:r>
            <a:r>
              <a:rPr lang="en-GB" sz="1500" b="0" i="0" dirty="0" err="1">
                <a:effectLst/>
              </a:rPr>
              <a:t>oxamyl</a:t>
            </a:r>
            <a:r>
              <a:rPr lang="en-GB" sz="1500" b="0" i="0" dirty="0">
                <a:effectLst/>
              </a:rPr>
              <a:t>.</a:t>
            </a:r>
          </a:p>
          <a:p>
            <a:pPr>
              <a:lnSpc>
                <a:spcPct val="90000"/>
              </a:lnSpc>
            </a:pPr>
            <a:r>
              <a:rPr lang="en-GB" sz="1500" b="0" i="0" dirty="0">
                <a:effectLst/>
              </a:rPr>
              <a:t>Member States should be given sufficient time to withdraw authorisations for plant protection products containing </a:t>
            </a:r>
            <a:r>
              <a:rPr lang="en-GB" sz="1500" b="0" i="0" dirty="0" err="1">
                <a:effectLst/>
              </a:rPr>
              <a:t>oxamyl</a:t>
            </a:r>
            <a:r>
              <a:rPr lang="en-GB" sz="1500" b="0" i="0" dirty="0">
                <a:effectLst/>
              </a:rPr>
              <a:t>.</a:t>
            </a:r>
          </a:p>
          <a:p>
            <a:pPr>
              <a:lnSpc>
                <a:spcPct val="90000"/>
              </a:lnSpc>
            </a:pPr>
            <a:r>
              <a:rPr lang="en-GB" sz="1500" b="0" i="0" dirty="0">
                <a:effectLst/>
              </a:rPr>
              <a:t>For plant protection products containing </a:t>
            </a:r>
            <a:r>
              <a:rPr lang="en-GB" sz="1500" b="0" i="0" dirty="0" err="1">
                <a:effectLst/>
              </a:rPr>
              <a:t>oxamyl</a:t>
            </a:r>
            <a:r>
              <a:rPr lang="en-GB" sz="1500" b="0" i="0" dirty="0">
                <a:effectLst/>
              </a:rPr>
              <a:t>, where Member States grant any grace period in accordance with Article 46 of Regulation (EC) No 1107/2009, that period should at the latest, expire on 30 September 2023. Commission Implementing Regulation (EU) 2023/116 extends the approval period of </a:t>
            </a:r>
            <a:r>
              <a:rPr lang="en-GB" sz="1500" b="0" i="0" dirty="0" err="1">
                <a:effectLst/>
              </a:rPr>
              <a:t>oxamyl</a:t>
            </a:r>
            <a:r>
              <a:rPr lang="en-GB" sz="1500" b="0" i="0" dirty="0">
                <a:effectLst/>
              </a:rPr>
              <a:t> to 31 October 2023 in order to allow the renewal process to be completed before the expiry of the approval period. However, given that a decision on the non-renewal of the approval has been taken ahead of that extended expiry date, this Regulation should apply earlier than that date.</a:t>
            </a:r>
          </a:p>
          <a:p>
            <a:pPr>
              <a:lnSpc>
                <a:spcPct val="90000"/>
              </a:lnSpc>
            </a:pPr>
            <a:r>
              <a:rPr lang="en-GB" sz="1500" b="0" i="0" dirty="0">
                <a:effectLst/>
              </a:rPr>
              <a:t>This Regulation shall enter into force on the twentieth day following that of its publication in the Official Journal of the European Union (published 11.04.2023).</a:t>
            </a:r>
          </a:p>
          <a:p>
            <a:pPr>
              <a:lnSpc>
                <a:spcPct val="90000"/>
              </a:lnSpc>
            </a:pPr>
            <a:endParaRPr lang="fr-BE" sz="1500" dirty="0"/>
          </a:p>
        </p:txBody>
      </p:sp>
    </p:spTree>
    <p:extLst>
      <p:ext uri="{BB962C8B-B14F-4D97-AF65-F5344CB8AC3E}">
        <p14:creationId xmlns:p14="http://schemas.microsoft.com/office/powerpoint/2010/main" val="2209613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8F7FD-EA3A-7CDF-6F74-4B870F117E64}"/>
              </a:ext>
            </a:extLst>
          </p:cNvPr>
          <p:cNvSpPr>
            <a:spLocks noGrp="1"/>
          </p:cNvSpPr>
          <p:nvPr>
            <p:ph type="title"/>
          </p:nvPr>
        </p:nvSpPr>
        <p:spPr>
          <a:xfrm>
            <a:off x="609600" y="212725"/>
            <a:ext cx="10972800" cy="1143000"/>
          </a:xfrm>
        </p:spPr>
        <p:txBody>
          <a:bodyPr wrap="square" anchor="ctr">
            <a:normAutofit/>
          </a:bodyPr>
          <a:lstStyle/>
          <a:p>
            <a:pPr>
              <a:lnSpc>
                <a:spcPct val="90000"/>
              </a:lnSpc>
            </a:pPr>
            <a:r>
              <a:rPr lang="en-GB" dirty="0"/>
              <a:t>Spinosad EU renewal</a:t>
            </a:r>
            <a:endParaRPr lang="LID4096" dirty="0"/>
          </a:p>
        </p:txBody>
      </p:sp>
      <p:sp>
        <p:nvSpPr>
          <p:cNvPr id="3" name="Content Placeholder 2">
            <a:extLst>
              <a:ext uri="{FF2B5EF4-FFF2-40B4-BE49-F238E27FC236}">
                <a16:creationId xmlns:a16="http://schemas.microsoft.com/office/drawing/2014/main" id="{70C7DB2C-76CE-62B1-1756-3AE1E5E4C7E7}"/>
              </a:ext>
            </a:extLst>
          </p:cNvPr>
          <p:cNvSpPr>
            <a:spLocks noGrp="1"/>
          </p:cNvSpPr>
          <p:nvPr>
            <p:ph sz="half" idx="1"/>
          </p:nvPr>
        </p:nvSpPr>
        <p:spPr>
          <a:xfrm>
            <a:off x="609600" y="1600201"/>
            <a:ext cx="10751820" cy="4762106"/>
          </a:xfrm>
        </p:spPr>
        <p:txBody>
          <a:bodyPr wrap="square" anchor="t">
            <a:normAutofit/>
          </a:bodyPr>
          <a:lstStyle/>
          <a:p>
            <a:pPr>
              <a:lnSpc>
                <a:spcPct val="90000"/>
              </a:lnSpc>
            </a:pPr>
            <a:r>
              <a:rPr lang="en-GB" sz="2000" b="0" i="0" dirty="0">
                <a:effectLst/>
              </a:rPr>
              <a:t>FRUCOM participated in a Spinosad EU Renewal info session hosted by Corteva on 29 March 2023.</a:t>
            </a:r>
          </a:p>
          <a:p>
            <a:pPr>
              <a:lnSpc>
                <a:spcPct val="90000"/>
              </a:lnSpc>
            </a:pPr>
            <a:r>
              <a:rPr lang="en-GB" sz="2000" b="0" i="0" dirty="0">
                <a:effectLst/>
              </a:rPr>
              <a:t>Spinosad is a natural-origin </a:t>
            </a:r>
            <a:r>
              <a:rPr lang="en-GB" sz="2000" b="1" i="0" dirty="0">
                <a:effectLst/>
              </a:rPr>
              <a:t>pesticide that can be used in organic food production</a:t>
            </a:r>
            <a:r>
              <a:rPr lang="en-GB" sz="2000" b="0" i="0" dirty="0">
                <a:effectLst/>
              </a:rPr>
              <a:t>. It is used on 200+ crops, mainly fruit and vegetables and specialty crops. It is currently undergoing the EU renewal processes: EFSA evaluation, ECHA review of classification, and Biocide renewal.</a:t>
            </a:r>
          </a:p>
          <a:p>
            <a:pPr>
              <a:lnSpc>
                <a:spcPct val="90000"/>
              </a:lnSpc>
            </a:pPr>
            <a:r>
              <a:rPr lang="en-GB" sz="2000" b="0" i="0" dirty="0">
                <a:effectLst/>
              </a:rPr>
              <a:t>Ongoing evaluation of endocrine disruption data by the Netherlands (CTGB) as Rapporteur Member State – expecting conclusions around summer. </a:t>
            </a:r>
          </a:p>
          <a:p>
            <a:pPr>
              <a:lnSpc>
                <a:spcPct val="90000"/>
              </a:lnSpc>
            </a:pPr>
            <a:r>
              <a:rPr lang="en-GB" sz="2000" b="0" i="0" dirty="0">
                <a:effectLst/>
              </a:rPr>
              <a:t>EFSA conclusion is expected on Q1 2024 and ECHA conclusion in Q4 2024.</a:t>
            </a:r>
          </a:p>
          <a:p>
            <a:pPr>
              <a:lnSpc>
                <a:spcPct val="90000"/>
              </a:lnSpc>
            </a:pPr>
            <a:r>
              <a:rPr lang="en-GB" sz="2000" b="0" i="0" dirty="0">
                <a:effectLst/>
              </a:rPr>
              <a:t>Spinosad expires on 30 April 2025.</a:t>
            </a:r>
          </a:p>
          <a:p>
            <a:pPr>
              <a:lnSpc>
                <a:spcPct val="90000"/>
              </a:lnSpc>
            </a:pPr>
            <a:endParaRPr lang="LID4096" sz="2000" dirty="0"/>
          </a:p>
        </p:txBody>
      </p:sp>
    </p:spTree>
    <p:extLst>
      <p:ext uri="{BB962C8B-B14F-4D97-AF65-F5344CB8AC3E}">
        <p14:creationId xmlns:p14="http://schemas.microsoft.com/office/powerpoint/2010/main" val="3373266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313FA6-F644-480D-AA09-686EB17B9155}"/>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dirty="0"/>
              <a:t>Pesticides Non-approvals</a:t>
            </a:r>
          </a:p>
        </p:txBody>
      </p:sp>
      <p:sp>
        <p:nvSpPr>
          <p:cNvPr id="3" name="TextBox 2">
            <a:extLst>
              <a:ext uri="{FF2B5EF4-FFF2-40B4-BE49-F238E27FC236}">
                <a16:creationId xmlns:a16="http://schemas.microsoft.com/office/drawing/2014/main" id="{3EA70DC7-7DCE-3E11-32A9-317152352A4D}"/>
              </a:ext>
            </a:extLst>
          </p:cNvPr>
          <p:cNvSpPr txBox="1"/>
          <p:nvPr/>
        </p:nvSpPr>
        <p:spPr bwMode="auto">
          <a:xfrm>
            <a:off x="609600" y="1585446"/>
            <a:ext cx="10972800" cy="4764410"/>
          </a:xfrm>
          <a:prstGeom prst="rect">
            <a:avLst/>
          </a:prstGeom>
          <a:noFill/>
          <a:ln>
            <a:noFill/>
          </a:ln>
        </p:spPr>
        <p:txBody>
          <a:bodyPr vert="horz" wrap="square" lIns="91440" tIns="45720" rIns="91440" bIns="45720" numCol="1" anchor="t" anchorCtr="0" compatLnSpc="1">
            <a:prstTxWarp prst="textNoShape">
              <a:avLst/>
            </a:prstTxWarp>
            <a:normAutofit/>
          </a:bodyPr>
          <a:lstStyle/>
          <a:p>
            <a:pPr marL="285750" indent="-285750" defTabSz="457200" fontAlgn="base">
              <a:lnSpc>
                <a:spcPct val="90000"/>
              </a:lnSpc>
              <a:spcBef>
                <a:spcPct val="20000"/>
              </a:spcBef>
              <a:spcAft>
                <a:spcPct val="0"/>
              </a:spcAft>
              <a:buFont typeface="Arial" panose="020B0604020202020204" pitchFamily="34" charset="0"/>
              <a:buChar char="•"/>
            </a:pPr>
            <a:r>
              <a:rPr lang="en-GB" sz="2000" b="1" i="0">
                <a:solidFill>
                  <a:srgbClr val="F78C1E"/>
                </a:solidFill>
                <a:effectLst/>
              </a:rPr>
              <a:t>Benfluralin</a:t>
            </a:r>
            <a:r>
              <a:rPr lang="en-GB" sz="2000">
                <a:solidFill>
                  <a:srgbClr val="F78C1E"/>
                </a:solidFill>
              </a:rPr>
              <a:t>: </a:t>
            </a:r>
            <a:r>
              <a:rPr lang="en-GB" sz="2000" i="0">
                <a:solidFill>
                  <a:srgbClr val="F78C1E"/>
                </a:solidFill>
                <a:effectLst/>
              </a:rPr>
              <a:t>(EU) 2023/149 Long-term risk to birds and mammals, including the risk from secondary poisoning of earthworm-eating birds and mammals, as a critical area of concern. </a:t>
            </a:r>
            <a:r>
              <a:rPr lang="en-GB" sz="2000">
                <a:solidFill>
                  <a:srgbClr val="F78C1E"/>
                </a:solidFill>
              </a:rPr>
              <a:t>Member States shall withdraw authorisations for plant protection products containing benfluralin as an active substance by 12 August 2023. Any grace period granted by Member States in accordance with Article 46 of Regulation (EC) No 1107/2009 shall expire by 12 May 2024.</a:t>
            </a:r>
          </a:p>
          <a:p>
            <a:pPr marL="285750" indent="-285750" defTabSz="457200" fontAlgn="base">
              <a:lnSpc>
                <a:spcPct val="90000"/>
              </a:lnSpc>
              <a:spcBef>
                <a:spcPct val="20000"/>
              </a:spcBef>
              <a:spcAft>
                <a:spcPct val="0"/>
              </a:spcAft>
              <a:buFont typeface="Arial" panose="020B0604020202020204" pitchFamily="34" charset="0"/>
              <a:buChar char="•"/>
            </a:pPr>
            <a:endParaRPr lang="en-GB" sz="2000">
              <a:solidFill>
                <a:srgbClr val="F78C1E"/>
              </a:solidFill>
            </a:endParaRPr>
          </a:p>
          <a:p>
            <a:pPr marL="285750" indent="-285750" defTabSz="457200" fontAlgn="base">
              <a:lnSpc>
                <a:spcPct val="90000"/>
              </a:lnSpc>
              <a:spcBef>
                <a:spcPct val="20000"/>
              </a:spcBef>
              <a:spcAft>
                <a:spcPct val="0"/>
              </a:spcAft>
              <a:buFont typeface="Arial" panose="020B0604020202020204" pitchFamily="34" charset="0"/>
              <a:buChar char="•"/>
            </a:pPr>
            <a:r>
              <a:rPr lang="en-GB" sz="2000" b="1">
                <a:solidFill>
                  <a:srgbClr val="F78C1E"/>
                </a:solidFill>
              </a:rPr>
              <a:t>Ipconazole</a:t>
            </a:r>
            <a:r>
              <a:rPr lang="en-GB" sz="2000">
                <a:solidFill>
                  <a:srgbClr val="F78C1E"/>
                </a:solidFill>
              </a:rPr>
              <a:t> (WTO notification) Negligible exposure to ipconazole for humans could not be concluded due to limitations with the available data. Furthermore, a high long-term risk to birds from the representative uses of ipconazole was concluded. Proposed date of adoption: 2nd quarter 2023. Proposed date of entry into force: 20 days following publication in the Official Journal (not yet published). Final date for comments: 60 days from notification.</a:t>
            </a:r>
          </a:p>
          <a:p>
            <a:pPr marL="285750" indent="-285750" defTabSz="457200" fontAlgn="base">
              <a:lnSpc>
                <a:spcPct val="90000"/>
              </a:lnSpc>
              <a:spcBef>
                <a:spcPct val="20000"/>
              </a:spcBef>
              <a:spcAft>
                <a:spcPct val="0"/>
              </a:spcAft>
              <a:buFont typeface="Arial" panose="020B0604020202020204" pitchFamily="34" charset="0"/>
              <a:buChar char="•"/>
            </a:pPr>
            <a:endParaRPr lang="en-GB" sz="2000">
              <a:solidFill>
                <a:srgbClr val="F78C1E"/>
              </a:solidFill>
            </a:endParaRPr>
          </a:p>
          <a:p>
            <a:pPr marL="285750" indent="-285750" defTabSz="457200" fontAlgn="base">
              <a:lnSpc>
                <a:spcPct val="90000"/>
              </a:lnSpc>
              <a:spcBef>
                <a:spcPct val="20000"/>
              </a:spcBef>
              <a:spcAft>
                <a:spcPct val="0"/>
              </a:spcAft>
              <a:buFont typeface="Arial" panose="020B0604020202020204" pitchFamily="34" charset="0"/>
              <a:buChar char="•"/>
            </a:pPr>
            <a:r>
              <a:rPr lang="en-GB" sz="2000" b="1">
                <a:solidFill>
                  <a:srgbClr val="F78C1E"/>
                </a:solidFill>
              </a:rPr>
              <a:t>L</a:t>
            </a:r>
            <a:r>
              <a:rPr lang="en-US" sz="2000" b="1">
                <a:solidFill>
                  <a:srgbClr val="F78C1E"/>
                </a:solidFill>
              </a:rPr>
              <a:t>emon essential oil (Citrus limon essential oil). </a:t>
            </a:r>
            <a:r>
              <a:rPr lang="en-US" sz="2000">
                <a:solidFill>
                  <a:srgbClr val="F78C1E"/>
                </a:solidFill>
              </a:rPr>
              <a:t>(EU) 2023/200 The risk assessment indicated concerns related to the safety of using this substance with regard to the protection of human health and environment that could not be eliminated.</a:t>
            </a:r>
          </a:p>
          <a:p>
            <a:pPr marL="285750" indent="-285750" defTabSz="457200" fontAlgn="base">
              <a:lnSpc>
                <a:spcPct val="90000"/>
              </a:lnSpc>
              <a:spcBef>
                <a:spcPct val="20000"/>
              </a:spcBef>
              <a:spcAft>
                <a:spcPct val="0"/>
              </a:spcAft>
              <a:buFont typeface="Arial" panose="020B0604020202020204" pitchFamily="34" charset="0"/>
              <a:buChar char="•"/>
            </a:pPr>
            <a:endParaRPr lang="en-GB" sz="2000">
              <a:solidFill>
                <a:srgbClr val="F78C1E"/>
              </a:solidFill>
            </a:endParaRPr>
          </a:p>
          <a:p>
            <a:pPr defTabSz="457200" fontAlgn="base">
              <a:lnSpc>
                <a:spcPct val="90000"/>
              </a:lnSpc>
              <a:spcBef>
                <a:spcPct val="20000"/>
              </a:spcBef>
              <a:spcAft>
                <a:spcPct val="0"/>
              </a:spcAft>
              <a:buFont typeface="Arial" panose="020B0604020202020204" pitchFamily="34" charset="0"/>
            </a:pPr>
            <a:endParaRPr lang="en-GB" sz="2000">
              <a:solidFill>
                <a:srgbClr val="F78C1E"/>
              </a:solidFill>
            </a:endParaRPr>
          </a:p>
        </p:txBody>
      </p:sp>
      <p:sp>
        <p:nvSpPr>
          <p:cNvPr id="2" name="TextBox 1">
            <a:extLst>
              <a:ext uri="{FF2B5EF4-FFF2-40B4-BE49-F238E27FC236}">
                <a16:creationId xmlns:a16="http://schemas.microsoft.com/office/drawing/2014/main" id="{69BE363E-F8C5-EBC7-BC75-C677E0985341}"/>
              </a:ext>
            </a:extLst>
          </p:cNvPr>
          <p:cNvSpPr txBox="1"/>
          <p:nvPr/>
        </p:nvSpPr>
        <p:spPr bwMode="auto">
          <a:xfrm>
            <a:off x="6593840" y="1600201"/>
            <a:ext cx="5384800" cy="4762106"/>
          </a:xfrm>
          <a:prstGeom prst="rect">
            <a:avLst/>
          </a:prstGeom>
          <a:noFill/>
          <a:ln>
            <a:noFill/>
          </a:ln>
        </p:spPr>
        <p:txBody>
          <a:bodyPr vert="horz" wrap="square" lIns="91440" tIns="45720" rIns="91440" bIns="45720" numCol="1" anchor="t" anchorCtr="0" compatLnSpc="1">
            <a:prstTxWarp prst="textNoShape">
              <a:avLst/>
            </a:prstTxWarp>
            <a:normAutofit/>
          </a:bodyPr>
          <a:lstStyle/>
          <a:p>
            <a:pPr defTabSz="457200" fontAlgn="base">
              <a:spcBef>
                <a:spcPct val="20000"/>
              </a:spcBef>
              <a:spcAft>
                <a:spcPct val="0"/>
              </a:spcAft>
              <a:buFont typeface="Arial" panose="020B0604020202020204" pitchFamily="34" charset="0"/>
            </a:pPr>
            <a:endParaRPr lang="en-GB" sz="2800" dirty="0">
              <a:solidFill>
                <a:srgbClr val="F78C1E"/>
              </a:solidFill>
            </a:endParaRPr>
          </a:p>
        </p:txBody>
      </p:sp>
    </p:spTree>
    <p:extLst>
      <p:ext uri="{BB962C8B-B14F-4D97-AF65-F5344CB8AC3E}">
        <p14:creationId xmlns:p14="http://schemas.microsoft.com/office/powerpoint/2010/main" val="1847273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F85FEC2-B055-75F5-1904-FD01F564F72A}"/>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a:t>SO2</a:t>
            </a:r>
            <a:endParaRPr lang="LID4096"/>
          </a:p>
        </p:txBody>
      </p:sp>
      <p:sp>
        <p:nvSpPr>
          <p:cNvPr id="7" name="TextBox 6">
            <a:extLst>
              <a:ext uri="{FF2B5EF4-FFF2-40B4-BE49-F238E27FC236}">
                <a16:creationId xmlns:a16="http://schemas.microsoft.com/office/drawing/2014/main" id="{AB97B6D6-81BF-5FDB-35A6-A507A06DFB7C}"/>
              </a:ext>
            </a:extLst>
          </p:cNvPr>
          <p:cNvSpPr txBox="1"/>
          <p:nvPr/>
        </p:nvSpPr>
        <p:spPr bwMode="auto">
          <a:xfrm>
            <a:off x="609600" y="1585446"/>
            <a:ext cx="10972800" cy="4764410"/>
          </a:xfrm>
          <a:prstGeom prst="rect">
            <a:avLst/>
          </a:prstGeom>
          <a:noFill/>
          <a:ln>
            <a:noFill/>
          </a:ln>
        </p:spPr>
        <p:txBody>
          <a:bodyPr vert="horz" wrap="square" lIns="91440" tIns="45720" rIns="91440" bIns="45720" numCol="1" rtlCol="0" anchor="t" anchorCtr="0" compatLnSpc="1">
            <a:prstTxWarp prst="textNoShape">
              <a:avLst/>
            </a:prstTxWarp>
            <a:normAutofit/>
          </a:bodyPr>
          <a:lstStyle/>
          <a:p>
            <a:pPr marL="0" indent="0" defTabSz="457200" fontAlgn="base">
              <a:lnSpc>
                <a:spcPct val="90000"/>
              </a:lnSpc>
              <a:spcBef>
                <a:spcPct val="20000"/>
              </a:spcBef>
              <a:spcAft>
                <a:spcPct val="0"/>
              </a:spcAft>
              <a:buFont typeface="Arial" panose="020B0604020202020204" pitchFamily="34" charset="0"/>
              <a:buNone/>
              <a:defRPr/>
            </a:pPr>
            <a:r>
              <a:rPr lang="en-US" altLang="fr-FR" sz="2000" u="sng" dirty="0">
                <a:solidFill>
                  <a:srgbClr val="F78C1E"/>
                </a:solidFill>
              </a:rPr>
              <a:t>Background:</a:t>
            </a:r>
          </a:p>
          <a:p>
            <a:pPr defTabSz="457200" fontAlgn="base">
              <a:lnSpc>
                <a:spcPct val="90000"/>
              </a:lnSpc>
              <a:spcBef>
                <a:spcPct val="20000"/>
              </a:spcBef>
              <a:spcAft>
                <a:spcPct val="0"/>
              </a:spcAft>
              <a:buFont typeface="Arial" panose="020B0604020202020204" pitchFamily="34" charset="0"/>
              <a:defRPr/>
            </a:pPr>
            <a:r>
              <a:rPr lang="en-GB" altLang="fr-FR" sz="2000" dirty="0">
                <a:solidFill>
                  <a:srgbClr val="F78C1E"/>
                </a:solidFill>
              </a:rPr>
              <a:t>Food preservation is an important function of SO2 and of </a:t>
            </a:r>
            <a:r>
              <a:rPr lang="en-US" altLang="fr-FR" sz="2000" dirty="0" err="1">
                <a:solidFill>
                  <a:srgbClr val="F78C1E"/>
                </a:solidFill>
              </a:rPr>
              <a:t>sulphites</a:t>
            </a:r>
            <a:r>
              <a:rPr lang="en-GB" altLang="fr-FR" sz="2000" dirty="0">
                <a:solidFill>
                  <a:srgbClr val="F78C1E"/>
                </a:solidFill>
              </a:rPr>
              <a:t> as derivatives for wide range of foodstuffs.</a:t>
            </a:r>
          </a:p>
          <a:p>
            <a:pPr defTabSz="457200" fontAlgn="base">
              <a:lnSpc>
                <a:spcPct val="90000"/>
              </a:lnSpc>
              <a:spcBef>
                <a:spcPct val="20000"/>
              </a:spcBef>
              <a:spcAft>
                <a:spcPct val="0"/>
              </a:spcAft>
              <a:buFont typeface="Arial" panose="020B0604020202020204" pitchFamily="34" charset="0"/>
              <a:defRPr/>
            </a:pPr>
            <a:r>
              <a:rPr lang="en-GB" altLang="fr-FR" sz="2000" dirty="0">
                <a:solidFill>
                  <a:srgbClr val="F78C1E"/>
                </a:solidFill>
              </a:rPr>
              <a:t>No alternatives in many food uses exist. Alternatives are significantly more costly and not an improvement</a:t>
            </a:r>
            <a:endParaRPr lang="en-US" altLang="fr-FR" sz="2000" dirty="0">
              <a:solidFill>
                <a:srgbClr val="F78C1E"/>
              </a:solidFill>
            </a:endParaRPr>
          </a:p>
          <a:p>
            <a:pPr defTabSz="457200" fontAlgn="base">
              <a:lnSpc>
                <a:spcPct val="90000"/>
              </a:lnSpc>
              <a:spcBef>
                <a:spcPct val="20000"/>
              </a:spcBef>
              <a:spcAft>
                <a:spcPct val="0"/>
              </a:spcAft>
              <a:buFont typeface="Arial" panose="020B0604020202020204" pitchFamily="34" charset="0"/>
              <a:defRPr/>
            </a:pPr>
            <a:r>
              <a:rPr lang="en-US" altLang="fr-FR" sz="2000" dirty="0">
                <a:solidFill>
                  <a:srgbClr val="F78C1E"/>
                </a:solidFill>
              </a:rPr>
              <a:t>Sulphur dioxide (SO2) is currently ongoing re-classification process under Classification Labelling and Packaging Regulation (1272/2008)</a:t>
            </a:r>
          </a:p>
          <a:p>
            <a:pPr defTabSz="457200" fontAlgn="base">
              <a:lnSpc>
                <a:spcPct val="90000"/>
              </a:lnSpc>
              <a:spcBef>
                <a:spcPct val="20000"/>
              </a:spcBef>
              <a:spcAft>
                <a:spcPct val="0"/>
              </a:spcAft>
              <a:buFont typeface="Arial" panose="020B0604020202020204" pitchFamily="34" charset="0"/>
              <a:defRPr/>
            </a:pPr>
            <a:r>
              <a:rPr lang="en-US" altLang="fr-FR" sz="2000" dirty="0">
                <a:solidFill>
                  <a:srgbClr val="F78C1E"/>
                </a:solidFill>
              </a:rPr>
              <a:t>If SO2 will be re-classified its direct derivates </a:t>
            </a:r>
            <a:r>
              <a:rPr lang="en-US" altLang="fr-FR" sz="2000" dirty="0" err="1">
                <a:solidFill>
                  <a:srgbClr val="F78C1E"/>
                </a:solidFill>
              </a:rPr>
              <a:t>sulphites</a:t>
            </a:r>
            <a:r>
              <a:rPr lang="en-US" altLang="fr-FR" sz="2000" dirty="0">
                <a:solidFill>
                  <a:srgbClr val="F78C1E"/>
                </a:solidFill>
              </a:rPr>
              <a:t> will be also re-classified </a:t>
            </a:r>
          </a:p>
          <a:p>
            <a:pPr defTabSz="457200" fontAlgn="base">
              <a:lnSpc>
                <a:spcPct val="90000"/>
              </a:lnSpc>
              <a:spcBef>
                <a:spcPct val="20000"/>
              </a:spcBef>
              <a:spcAft>
                <a:spcPct val="0"/>
              </a:spcAft>
              <a:buFont typeface="Arial" panose="020B0604020202020204" pitchFamily="34" charset="0"/>
              <a:defRPr/>
            </a:pPr>
            <a:endParaRPr lang="en-US" altLang="fr-FR" sz="2000" dirty="0">
              <a:solidFill>
                <a:srgbClr val="F78C1E"/>
              </a:solidFill>
            </a:endParaRPr>
          </a:p>
          <a:p>
            <a:pPr marL="0" indent="0" defTabSz="457200" fontAlgn="base">
              <a:lnSpc>
                <a:spcPct val="90000"/>
              </a:lnSpc>
              <a:spcBef>
                <a:spcPct val="20000"/>
              </a:spcBef>
              <a:spcAft>
                <a:spcPct val="0"/>
              </a:spcAft>
              <a:buFont typeface="Arial" panose="020B0604020202020204" pitchFamily="34" charset="0"/>
              <a:buNone/>
              <a:defRPr/>
            </a:pPr>
            <a:r>
              <a:rPr lang="en-US" altLang="fr-FR" sz="2000" u="sng" dirty="0">
                <a:solidFill>
                  <a:srgbClr val="F78C1E"/>
                </a:solidFill>
              </a:rPr>
              <a:t>ECHA:</a:t>
            </a:r>
          </a:p>
          <a:p>
            <a:pPr defTabSz="457200" fontAlgn="base">
              <a:lnSpc>
                <a:spcPct val="90000"/>
              </a:lnSpc>
              <a:spcBef>
                <a:spcPct val="20000"/>
              </a:spcBef>
              <a:spcAft>
                <a:spcPct val="0"/>
              </a:spcAft>
              <a:buFont typeface="Arial" panose="020B0604020202020204" pitchFamily="34" charset="0"/>
              <a:defRPr/>
            </a:pPr>
            <a:r>
              <a:rPr lang="en-GB" altLang="fr-FR" sz="2000" dirty="0">
                <a:solidFill>
                  <a:srgbClr val="F78C1E"/>
                </a:solidFill>
              </a:rPr>
              <a:t>RAC: does not endorse mutagenicity as well as skin sensitizer classifications. The official decision not yet taken.</a:t>
            </a:r>
            <a:endParaRPr lang="en-US" altLang="fr-FR" sz="2000" dirty="0">
              <a:solidFill>
                <a:srgbClr val="F78C1E"/>
              </a:solidFill>
            </a:endParaRPr>
          </a:p>
        </p:txBody>
      </p:sp>
    </p:spTree>
    <p:extLst>
      <p:ext uri="{BB962C8B-B14F-4D97-AF65-F5344CB8AC3E}">
        <p14:creationId xmlns:p14="http://schemas.microsoft.com/office/powerpoint/2010/main" val="4038491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01020A5-DF9A-805F-94B7-8A4CA710147F}"/>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dirty="0"/>
              <a:t>SO2: EFSA opinion</a:t>
            </a:r>
          </a:p>
        </p:txBody>
      </p:sp>
      <p:sp>
        <p:nvSpPr>
          <p:cNvPr id="8" name="TextBox 7">
            <a:extLst>
              <a:ext uri="{FF2B5EF4-FFF2-40B4-BE49-F238E27FC236}">
                <a16:creationId xmlns:a16="http://schemas.microsoft.com/office/drawing/2014/main" id="{54060F4B-0A86-153C-A1F5-43372ECCE7BE}"/>
              </a:ext>
            </a:extLst>
          </p:cNvPr>
          <p:cNvSpPr txBox="1"/>
          <p:nvPr/>
        </p:nvSpPr>
        <p:spPr bwMode="auto">
          <a:xfrm>
            <a:off x="609600" y="1585446"/>
            <a:ext cx="10972800" cy="4764410"/>
          </a:xfrm>
          <a:prstGeom prst="rect">
            <a:avLst/>
          </a:prstGeom>
          <a:noFill/>
          <a:ln>
            <a:noFill/>
          </a:ln>
        </p:spPr>
        <p:txBody>
          <a:bodyPr vert="horz" wrap="square" lIns="91440" tIns="45720" rIns="91440" bIns="45720" numCol="1" anchor="t" anchorCtr="0" compatLnSpc="1">
            <a:prstTxWarp prst="textNoShape">
              <a:avLst/>
            </a:prstTxWarp>
            <a:normAutofit lnSpcReduction="10000"/>
          </a:bodyPr>
          <a:lstStyle/>
          <a:p>
            <a:pPr marL="285750" indent="-285750" defTabSz="457200" fontAlgn="base">
              <a:lnSpc>
                <a:spcPct val="90000"/>
              </a:lnSpc>
              <a:spcBef>
                <a:spcPct val="20000"/>
              </a:spcBef>
              <a:spcAft>
                <a:spcPct val="0"/>
              </a:spcAft>
              <a:buFont typeface="Arial" panose="020B0604020202020204" pitchFamily="34" charset="0"/>
              <a:buChar char="•"/>
            </a:pPr>
            <a:r>
              <a:rPr lang="en-GB" sz="2400" dirty="0">
                <a:solidFill>
                  <a:srgbClr val="F78C1E"/>
                </a:solidFill>
              </a:rPr>
              <a:t>Due to the absence of new biological and toxicological  data  from industry and  following  an  assessment  of  the  literature  database,  EFSA concluded that the </a:t>
            </a:r>
            <a:r>
              <a:rPr lang="en-GB" sz="2400" b="1" dirty="0">
                <a:solidFill>
                  <a:srgbClr val="F78C1E"/>
                </a:solidFill>
              </a:rPr>
              <a:t>available toxicity database was not adequate to derive an ADI</a:t>
            </a:r>
            <a:r>
              <a:rPr lang="en-GB" sz="2400" dirty="0">
                <a:solidFill>
                  <a:srgbClr val="F78C1E"/>
                </a:solidFill>
              </a:rPr>
              <a:t>, and consequently withdraws the current temporary group ADI for these food additives</a:t>
            </a:r>
          </a:p>
          <a:p>
            <a:pPr defTabSz="457200" fontAlgn="base">
              <a:lnSpc>
                <a:spcPct val="90000"/>
              </a:lnSpc>
              <a:spcBef>
                <a:spcPct val="20000"/>
              </a:spcBef>
              <a:spcAft>
                <a:spcPct val="0"/>
              </a:spcAft>
              <a:buFont typeface="Arial" panose="020B0604020202020204" pitchFamily="34" charset="0"/>
            </a:pPr>
            <a:endParaRPr lang="en-GB" sz="2400" dirty="0">
              <a:solidFill>
                <a:srgbClr val="F78C1E"/>
              </a:solidFill>
            </a:endParaRPr>
          </a:p>
          <a:p>
            <a:pPr marL="285750" indent="-285750" defTabSz="457200" fontAlgn="base">
              <a:lnSpc>
                <a:spcPct val="90000"/>
              </a:lnSpc>
              <a:spcBef>
                <a:spcPct val="20000"/>
              </a:spcBef>
              <a:spcAft>
                <a:spcPct val="0"/>
              </a:spcAft>
              <a:buFont typeface="Arial" panose="020B0604020202020204" pitchFamily="34" charset="0"/>
              <a:buChar char="•"/>
            </a:pPr>
            <a:r>
              <a:rPr lang="en-GB" sz="2400" b="0" i="0" dirty="0">
                <a:solidFill>
                  <a:srgbClr val="F78C1E"/>
                </a:solidFill>
                <a:effectLst/>
              </a:rPr>
              <a:t>EFSA concluded that the MOE (margin of exposure) calculated based on the dietary exposure to </a:t>
            </a:r>
            <a:r>
              <a:rPr lang="en-GB" sz="2400" b="0" i="0" dirty="0" err="1">
                <a:solidFill>
                  <a:srgbClr val="F78C1E"/>
                </a:solidFill>
                <a:effectLst/>
              </a:rPr>
              <a:t>sulfur</a:t>
            </a:r>
            <a:r>
              <a:rPr lang="en-GB" sz="2400" b="0" i="0" dirty="0">
                <a:solidFill>
                  <a:srgbClr val="F78C1E"/>
                </a:solidFill>
                <a:effectLst/>
              </a:rPr>
              <a:t> dioxide-</a:t>
            </a:r>
            <a:r>
              <a:rPr lang="en-GB" sz="2400" b="0" i="0" dirty="0" err="1">
                <a:solidFill>
                  <a:srgbClr val="F78C1E"/>
                </a:solidFill>
                <a:effectLst/>
              </a:rPr>
              <a:t>sulfites</a:t>
            </a:r>
            <a:r>
              <a:rPr lang="en-GB" sz="2400" b="0" i="0" dirty="0">
                <a:solidFill>
                  <a:srgbClr val="F78C1E"/>
                </a:solidFill>
                <a:effectLst/>
              </a:rPr>
              <a:t> as food additives should be at least 80. At the estimated dietary exposure to </a:t>
            </a:r>
            <a:r>
              <a:rPr lang="en-GB" sz="2400" b="0" i="0" dirty="0" err="1">
                <a:solidFill>
                  <a:srgbClr val="F78C1E"/>
                </a:solidFill>
                <a:effectLst/>
              </a:rPr>
              <a:t>sulfur</a:t>
            </a:r>
            <a:r>
              <a:rPr lang="en-GB" sz="2400" b="0" i="0" dirty="0">
                <a:solidFill>
                  <a:srgbClr val="F78C1E"/>
                </a:solidFill>
                <a:effectLst/>
              </a:rPr>
              <a:t> dioxide-</a:t>
            </a:r>
            <a:r>
              <a:rPr lang="en-GB" sz="2400" b="0" i="0" dirty="0" err="1">
                <a:solidFill>
                  <a:srgbClr val="F78C1E"/>
                </a:solidFill>
                <a:effectLst/>
              </a:rPr>
              <a:t>sulfites</a:t>
            </a:r>
            <a:r>
              <a:rPr lang="en-GB" sz="2400" b="0" i="0" dirty="0">
                <a:solidFill>
                  <a:srgbClr val="F78C1E"/>
                </a:solidFill>
                <a:effectLst/>
              </a:rPr>
              <a:t> (E 220–228), when using the refined exposure scenario, MOEs at the maximum of the 95th percentile ranges were below 80 for all population groups, except for adolescents. </a:t>
            </a:r>
            <a:r>
              <a:rPr lang="en-GB" sz="2400" b="1" i="0" dirty="0">
                <a:solidFill>
                  <a:srgbClr val="F78C1E"/>
                </a:solidFill>
                <a:effectLst/>
              </a:rPr>
              <a:t>The dietary exposure estimated using the maximum permitted levels would result in MOEs below 80 in all population groups at the maximum of the ranges of the mean, and for most of the population groups at both minimum and maximum of the ranges at the 95th percentile of exposure. This raises a safety concern for both dietary exposure scenarios. </a:t>
            </a:r>
          </a:p>
          <a:p>
            <a:pPr defTabSz="457200" fontAlgn="base">
              <a:lnSpc>
                <a:spcPct val="90000"/>
              </a:lnSpc>
              <a:spcBef>
                <a:spcPct val="20000"/>
              </a:spcBef>
              <a:spcAft>
                <a:spcPct val="0"/>
              </a:spcAft>
            </a:pPr>
            <a:endParaRPr lang="LID4096" sz="2400" dirty="0">
              <a:solidFill>
                <a:srgbClr val="F78C1E"/>
              </a:solidFill>
            </a:endParaRPr>
          </a:p>
        </p:txBody>
      </p:sp>
    </p:spTree>
    <p:extLst>
      <p:ext uri="{BB962C8B-B14F-4D97-AF65-F5344CB8AC3E}">
        <p14:creationId xmlns:p14="http://schemas.microsoft.com/office/powerpoint/2010/main" val="2991840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01020A5-DF9A-805F-94B7-8A4CA710147F}"/>
              </a:ext>
            </a:extLst>
          </p:cNvPr>
          <p:cNvSpPr>
            <a:spLocks noGrp="1"/>
          </p:cNvSpPr>
          <p:nvPr>
            <p:ph type="title"/>
          </p:nvPr>
        </p:nvSpPr>
        <p:spPr/>
        <p:txBody>
          <a:bodyPr vert="horz" wrap="square" lIns="91440" tIns="45720" rIns="91440" bIns="45720" numCol="1" anchor="ctr" anchorCtr="0" compatLnSpc="1">
            <a:prstTxWarp prst="textNoShape">
              <a:avLst/>
            </a:prstTxWarp>
            <a:normAutofit/>
          </a:bodyPr>
          <a:lstStyle/>
          <a:p>
            <a:r>
              <a:rPr lang="en-GB" dirty="0"/>
              <a:t>SO2: EFSA opinion</a:t>
            </a:r>
          </a:p>
        </p:txBody>
      </p:sp>
      <p:sp>
        <p:nvSpPr>
          <p:cNvPr id="8" name="TextBox 7">
            <a:extLst>
              <a:ext uri="{FF2B5EF4-FFF2-40B4-BE49-F238E27FC236}">
                <a16:creationId xmlns:a16="http://schemas.microsoft.com/office/drawing/2014/main" id="{54060F4B-0A86-153C-A1F5-43372ECCE7BE}"/>
              </a:ext>
            </a:extLst>
          </p:cNvPr>
          <p:cNvSpPr txBox="1"/>
          <p:nvPr/>
        </p:nvSpPr>
        <p:spPr bwMode="auto">
          <a:xfrm>
            <a:off x="609600" y="1585446"/>
            <a:ext cx="10972800" cy="4764410"/>
          </a:xfrm>
          <a:prstGeom prst="rect">
            <a:avLst/>
          </a:prstGeom>
          <a:noFill/>
          <a:ln>
            <a:noFill/>
          </a:ln>
        </p:spPr>
        <p:txBody>
          <a:bodyPr vert="horz" wrap="square" lIns="91440" tIns="45720" rIns="91440" bIns="45720" numCol="1" anchor="t" anchorCtr="0" compatLnSpc="1">
            <a:prstTxWarp prst="textNoShape">
              <a:avLst/>
            </a:prstTxWarp>
            <a:normAutofit/>
          </a:bodyPr>
          <a:lstStyle/>
          <a:p>
            <a:pPr marL="285750" indent="-285750" defTabSz="457200" fontAlgn="base">
              <a:lnSpc>
                <a:spcPct val="90000"/>
              </a:lnSpc>
              <a:spcBef>
                <a:spcPct val="20000"/>
              </a:spcBef>
              <a:spcAft>
                <a:spcPct val="0"/>
              </a:spcAft>
              <a:buFont typeface="Arial" panose="020B0604020202020204" pitchFamily="34" charset="0"/>
              <a:buChar char="•"/>
            </a:pPr>
            <a:r>
              <a:rPr lang="en-GB" sz="2400" dirty="0">
                <a:solidFill>
                  <a:srgbClr val="F78C1E"/>
                </a:solidFill>
              </a:rPr>
              <a:t>According to the EFSA opinion the </a:t>
            </a:r>
            <a:r>
              <a:rPr lang="en-GB" sz="2400" b="1" dirty="0">
                <a:solidFill>
                  <a:srgbClr val="F78C1E"/>
                </a:solidFill>
              </a:rPr>
              <a:t>current </a:t>
            </a:r>
            <a:r>
              <a:rPr lang="en-GB" sz="2400" b="1" dirty="0" err="1">
                <a:solidFill>
                  <a:srgbClr val="F78C1E"/>
                </a:solidFill>
              </a:rPr>
              <a:t>sulfur</a:t>
            </a:r>
            <a:r>
              <a:rPr lang="en-GB" sz="2400" b="1" dirty="0">
                <a:solidFill>
                  <a:srgbClr val="F78C1E"/>
                </a:solidFill>
              </a:rPr>
              <a:t> dioxide-</a:t>
            </a:r>
            <a:r>
              <a:rPr lang="en-GB" sz="2400" b="1" dirty="0" err="1">
                <a:solidFill>
                  <a:srgbClr val="F78C1E"/>
                </a:solidFill>
              </a:rPr>
              <a:t>sulfite</a:t>
            </a:r>
            <a:r>
              <a:rPr lang="en-GB" sz="2400" b="1" dirty="0">
                <a:solidFill>
                  <a:srgbClr val="F78C1E"/>
                </a:solidFill>
              </a:rPr>
              <a:t> usage levels may be of concern</a:t>
            </a:r>
            <a:r>
              <a:rPr lang="en-GB" sz="2400" dirty="0">
                <a:solidFill>
                  <a:srgbClr val="F78C1E"/>
                </a:solidFill>
              </a:rPr>
              <a:t>. The possible lowering of the levels of </a:t>
            </a:r>
            <a:r>
              <a:rPr lang="en-GB" sz="2400" dirty="0" err="1">
                <a:solidFill>
                  <a:srgbClr val="F78C1E"/>
                </a:solidFill>
              </a:rPr>
              <a:t>sulfites</a:t>
            </a:r>
            <a:r>
              <a:rPr lang="en-GB" sz="2400" dirty="0">
                <a:solidFill>
                  <a:srgbClr val="F78C1E"/>
                </a:solidFill>
              </a:rPr>
              <a:t> would show to the consumers as a change of colour for dried fruits, for example, the dried apricots would not appear as yellow, but rather brown. </a:t>
            </a:r>
          </a:p>
          <a:p>
            <a:pPr defTabSz="457200" fontAlgn="base">
              <a:lnSpc>
                <a:spcPct val="90000"/>
              </a:lnSpc>
              <a:spcBef>
                <a:spcPct val="20000"/>
              </a:spcBef>
              <a:spcAft>
                <a:spcPct val="0"/>
              </a:spcAft>
              <a:buFont typeface="Arial" panose="020B0604020202020204" pitchFamily="34" charset="0"/>
            </a:pPr>
            <a:endParaRPr lang="en-GB" sz="2400" dirty="0">
              <a:solidFill>
                <a:srgbClr val="F78C1E"/>
              </a:solidFill>
            </a:endParaRPr>
          </a:p>
          <a:p>
            <a:pPr marL="285750" indent="-285750" defTabSz="457200" fontAlgn="base">
              <a:lnSpc>
                <a:spcPct val="90000"/>
              </a:lnSpc>
              <a:spcBef>
                <a:spcPct val="20000"/>
              </a:spcBef>
              <a:spcAft>
                <a:spcPct val="0"/>
              </a:spcAft>
              <a:buFont typeface="Arial" panose="020B0604020202020204" pitchFamily="34" charset="0"/>
              <a:buChar char="•"/>
            </a:pPr>
            <a:r>
              <a:rPr lang="en-GB" sz="2400" b="0" i="0" dirty="0">
                <a:solidFill>
                  <a:srgbClr val="F78C1E"/>
                </a:solidFill>
                <a:effectLst/>
              </a:rPr>
              <a:t>FRUCOM had a conversation with the Commission on the status quo of SO2. The Commission clarified that the Member States had initial meetings on this topic at the end of January. The Member States are currently performing their own assessments on SO2. The Member States will continue their discussion on </a:t>
            </a:r>
            <a:r>
              <a:rPr lang="en-GB" sz="2400" b="1" i="0" dirty="0">
                <a:solidFill>
                  <a:srgbClr val="F78C1E"/>
                </a:solidFill>
                <a:effectLst/>
              </a:rPr>
              <a:t>25</a:t>
            </a:r>
            <a:r>
              <a:rPr lang="en-GB" sz="2400" b="1" i="0" baseline="30000" dirty="0">
                <a:solidFill>
                  <a:srgbClr val="F78C1E"/>
                </a:solidFill>
                <a:effectLst/>
              </a:rPr>
              <a:t>th</a:t>
            </a:r>
            <a:r>
              <a:rPr lang="en-GB" sz="2400" b="1" i="0" dirty="0">
                <a:solidFill>
                  <a:srgbClr val="F78C1E"/>
                </a:solidFill>
                <a:effectLst/>
              </a:rPr>
              <a:t> April</a:t>
            </a:r>
            <a:r>
              <a:rPr lang="en-GB" sz="2400" b="0" i="0" dirty="0">
                <a:solidFill>
                  <a:srgbClr val="F78C1E"/>
                </a:solidFill>
                <a:effectLst/>
              </a:rPr>
              <a:t>. After that, FRUCOM will have a short discussion with the Commission to talk about possible next steps and collaboration.</a:t>
            </a:r>
          </a:p>
          <a:p>
            <a:pPr marL="285750" indent="-285750" defTabSz="457200" fontAlgn="base">
              <a:lnSpc>
                <a:spcPct val="90000"/>
              </a:lnSpc>
              <a:spcBef>
                <a:spcPct val="20000"/>
              </a:spcBef>
              <a:spcAft>
                <a:spcPct val="0"/>
              </a:spcAft>
              <a:buFont typeface="Arial" panose="020B0604020202020204" pitchFamily="34" charset="0"/>
              <a:buChar char="•"/>
            </a:pPr>
            <a:r>
              <a:rPr lang="en-GB" sz="2400" b="1" i="0" dirty="0">
                <a:solidFill>
                  <a:srgbClr val="F78C1E"/>
                </a:solidFill>
                <a:effectLst/>
              </a:rPr>
              <a:t>Discussion: next steps?</a:t>
            </a:r>
          </a:p>
          <a:p>
            <a:pPr marL="285750" indent="-285750" defTabSz="457200" fontAlgn="base">
              <a:lnSpc>
                <a:spcPct val="90000"/>
              </a:lnSpc>
              <a:spcBef>
                <a:spcPct val="20000"/>
              </a:spcBef>
              <a:spcAft>
                <a:spcPct val="0"/>
              </a:spcAft>
              <a:buFont typeface="Arial" panose="020B0604020202020204" pitchFamily="34" charset="0"/>
              <a:buChar char="•"/>
            </a:pPr>
            <a:endParaRPr lang="en-GB" sz="2400" b="0" i="0" dirty="0">
              <a:solidFill>
                <a:srgbClr val="F78C1E"/>
              </a:solidFill>
              <a:effectLst/>
            </a:endParaRPr>
          </a:p>
          <a:p>
            <a:pPr defTabSz="457200" fontAlgn="base">
              <a:lnSpc>
                <a:spcPct val="90000"/>
              </a:lnSpc>
              <a:spcBef>
                <a:spcPct val="20000"/>
              </a:spcBef>
              <a:spcAft>
                <a:spcPct val="0"/>
              </a:spcAft>
            </a:pPr>
            <a:endParaRPr lang="LID4096" sz="2400" dirty="0">
              <a:solidFill>
                <a:srgbClr val="F78C1E"/>
              </a:solidFill>
            </a:endParaRPr>
          </a:p>
        </p:txBody>
      </p:sp>
    </p:spTree>
    <p:extLst>
      <p:ext uri="{BB962C8B-B14F-4D97-AF65-F5344CB8AC3E}">
        <p14:creationId xmlns:p14="http://schemas.microsoft.com/office/powerpoint/2010/main" val="2780366657"/>
      </p:ext>
    </p:extLst>
  </p:cSld>
  <p:clrMapOvr>
    <a:masterClrMapping/>
  </p:clrMapOvr>
</p:sld>
</file>

<file path=ppt/theme/theme1.xml><?xml version="1.0" encoding="utf-8"?>
<a:theme xmlns:a="http://schemas.openxmlformats.org/drawingml/2006/main" name="Cover and End Slide Master">
  <a:themeElements>
    <a:clrScheme name="ALLPPT-ORGANIC FOOD">
      <a:dk1>
        <a:sysClr val="windowText" lastClr="000000"/>
      </a:dk1>
      <a:lt1>
        <a:sysClr val="window" lastClr="FFFFFF"/>
      </a:lt1>
      <a:dk2>
        <a:srgbClr val="44546A"/>
      </a:dk2>
      <a:lt2>
        <a:srgbClr val="E7E6E6"/>
      </a:lt2>
      <a:accent1>
        <a:srgbClr val="BFD594"/>
      </a:accent1>
      <a:accent2>
        <a:srgbClr val="718E37"/>
      </a:accent2>
      <a:accent3>
        <a:srgbClr val="E3AE00"/>
      </a:accent3>
      <a:accent4>
        <a:srgbClr val="9A7037"/>
      </a:accent4>
      <a:accent5>
        <a:srgbClr val="4A5A2B"/>
      </a:accent5>
      <a:accent6>
        <a:srgbClr val="5F473B"/>
      </a:accent6>
      <a:hlink>
        <a:srgbClr val="FFFFFF"/>
      </a:hlink>
      <a:folHlink>
        <a:srgbClr val="FFFFF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ORGANIC FOOD">
      <a:dk1>
        <a:sysClr val="windowText" lastClr="000000"/>
      </a:dk1>
      <a:lt1>
        <a:sysClr val="window" lastClr="FFFFFF"/>
      </a:lt1>
      <a:dk2>
        <a:srgbClr val="44546A"/>
      </a:dk2>
      <a:lt2>
        <a:srgbClr val="E7E6E6"/>
      </a:lt2>
      <a:accent1>
        <a:srgbClr val="BFD594"/>
      </a:accent1>
      <a:accent2>
        <a:srgbClr val="718E37"/>
      </a:accent2>
      <a:accent3>
        <a:srgbClr val="E3AE00"/>
      </a:accent3>
      <a:accent4>
        <a:srgbClr val="9A7037"/>
      </a:accent4>
      <a:accent5>
        <a:srgbClr val="4A5A2B"/>
      </a:accent5>
      <a:accent6>
        <a:srgbClr val="5F473B"/>
      </a:accent6>
      <a:hlink>
        <a:srgbClr val="FFFFFF"/>
      </a:hlink>
      <a:folHlink>
        <a:srgbClr val="FFFFF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ORGANIC FOOD">
      <a:dk1>
        <a:sysClr val="windowText" lastClr="000000"/>
      </a:dk1>
      <a:lt1>
        <a:sysClr val="window" lastClr="FFFFFF"/>
      </a:lt1>
      <a:dk2>
        <a:srgbClr val="44546A"/>
      </a:dk2>
      <a:lt2>
        <a:srgbClr val="E7E6E6"/>
      </a:lt2>
      <a:accent1>
        <a:srgbClr val="BFD594"/>
      </a:accent1>
      <a:accent2>
        <a:srgbClr val="718E37"/>
      </a:accent2>
      <a:accent3>
        <a:srgbClr val="E3AE00"/>
      </a:accent3>
      <a:accent4>
        <a:srgbClr val="9A7037"/>
      </a:accent4>
      <a:accent5>
        <a:srgbClr val="4A5A2B"/>
      </a:accent5>
      <a:accent6>
        <a:srgbClr val="5F473B"/>
      </a:accent6>
      <a:hlink>
        <a:srgbClr val="FFFFFF"/>
      </a:hlink>
      <a:folHlink>
        <a:srgbClr val="FFFF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eme1">
  <a:themeElements>
    <a:clrScheme name="Custom 2">
      <a:dk1>
        <a:sysClr val="windowText" lastClr="000000"/>
      </a:dk1>
      <a:lt1>
        <a:sysClr val="window" lastClr="FFFFFF"/>
      </a:lt1>
      <a:dk2>
        <a:srgbClr val="4F271C"/>
      </a:dk2>
      <a:lt2>
        <a:srgbClr val="E7DEC9"/>
      </a:lt2>
      <a:accent1>
        <a:srgbClr val="3891A7"/>
      </a:accent1>
      <a:accent2>
        <a:srgbClr val="FEB80A"/>
      </a:accent2>
      <a:accent3>
        <a:srgbClr val="F78C1E"/>
      </a:accent3>
      <a:accent4>
        <a:srgbClr val="06A488"/>
      </a:accent4>
      <a:accent5>
        <a:srgbClr val="F78C1E"/>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nchor="ctr"/>
      <a:lstStyle>
        <a:defPPr algn="ctr">
          <a:defRPr>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me1" id="{C8DE171F-094D-498B-A3A4-F23838A55C44}" vid="{E3CB54AD-A03A-44F7-A64B-68D56D02F313}"/>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40549</TotalTime>
  <Words>6594</Words>
  <Application>Microsoft Office PowerPoint</Application>
  <PresentationFormat>Widescreen</PresentationFormat>
  <Paragraphs>745</Paragraphs>
  <Slides>43</Slides>
  <Notes>5</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43</vt:i4>
      </vt:variant>
    </vt:vector>
  </HeadingPairs>
  <TitlesOfParts>
    <vt:vector size="51" baseType="lpstr">
      <vt:lpstr>arial</vt:lpstr>
      <vt:lpstr>arial</vt:lpstr>
      <vt:lpstr>Calibri</vt:lpstr>
      <vt:lpstr>proxima-nova</vt:lpstr>
      <vt:lpstr>Cover and End Slide Master</vt:lpstr>
      <vt:lpstr>Contents Slide Master</vt:lpstr>
      <vt:lpstr>Section Break Slide Master</vt:lpstr>
      <vt:lpstr>Theme1</vt:lpstr>
      <vt:lpstr>PowerPoint Presentation</vt:lpstr>
      <vt:lpstr>Pesticides: approvals</vt:lpstr>
      <vt:lpstr>Pesticides: Extension of approvals</vt:lpstr>
      <vt:lpstr>Glyphosate (EU) 2022/2364</vt:lpstr>
      <vt:lpstr>Spinosad EU renewal</vt:lpstr>
      <vt:lpstr>Pesticides Non-approvals</vt:lpstr>
      <vt:lpstr>SO2</vt:lpstr>
      <vt:lpstr>SO2: EFSA opinion</vt:lpstr>
      <vt:lpstr>SO2: EFSA opinion</vt:lpstr>
      <vt:lpstr>Preliminary ruling on neonics used in seed treatment: not allowed</vt:lpstr>
      <vt:lpstr>New EFSA guidance for birds and mammals will make successful registration more difficult</vt:lpstr>
      <vt:lpstr>Draft nickel MLs</vt:lpstr>
      <vt:lpstr>Mineral oil</vt:lpstr>
      <vt:lpstr>Entry of mineral oil to dried fruits and nuts</vt:lpstr>
      <vt:lpstr>EFSA opinion on mineral oil</vt:lpstr>
      <vt:lpstr>EFSA opinion on mineral oil</vt:lpstr>
      <vt:lpstr>Organics: recognition of control authorities/control bodies - the commission raises concerns</vt:lpstr>
      <vt:lpstr>Thank you!</vt:lpstr>
      <vt:lpstr>PowerPoint Presentation</vt:lpstr>
      <vt:lpstr>MRLs</vt:lpstr>
      <vt:lpstr>MRLs</vt:lpstr>
      <vt:lpstr>PowerPoint Presentation</vt:lpstr>
      <vt:lpstr>PowerPoint Presentation</vt:lpstr>
      <vt:lpstr>MRLs</vt:lpstr>
      <vt:lpstr>MRLs</vt:lpstr>
      <vt:lpstr>PowerPoint Presentation</vt:lpstr>
      <vt:lpstr>WTO notification </vt:lpstr>
      <vt:lpstr>(EU) 2023/466</vt:lpstr>
      <vt:lpstr>MRLs</vt:lpstr>
      <vt:lpstr>WTO notification </vt:lpstr>
      <vt:lpstr>WTO notification </vt:lpstr>
      <vt:lpstr>WTO notification </vt:lpstr>
      <vt:lpstr>(EU) 2022/1346, (EU) 2022/1343 </vt:lpstr>
      <vt:lpstr>(EU) 2022/1343 </vt:lpstr>
      <vt:lpstr>EU) 2022/1324</vt:lpstr>
      <vt:lpstr>(EU) 2022/1321</vt:lpstr>
      <vt:lpstr>EU 2022/1324</vt:lpstr>
      <vt:lpstr>(EU) 2022/1321, (EU) 2022/1290, (EU) 2022/1363</vt:lpstr>
      <vt:lpstr>WTO notification</vt:lpstr>
      <vt:lpstr>WTO notification</vt:lpstr>
      <vt:lpstr>WTO notification</vt:lpstr>
      <vt:lpstr> (EU) 2023/377 </vt:lpstr>
      <vt:lpstr>THE APPROVAL OF THE ACTIVE SUBSTANCE OXAMYL IS NOT RENEWED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Katri SAARI</cp:lastModifiedBy>
  <cp:revision>331</cp:revision>
  <dcterms:created xsi:type="dcterms:W3CDTF">2019-04-04T05:32:41Z</dcterms:created>
  <dcterms:modified xsi:type="dcterms:W3CDTF">2023-04-13T16:26:53Z</dcterms:modified>
</cp:coreProperties>
</file>