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89" r:id="rId2"/>
  </p:sldMasterIdLst>
  <p:notesMasterIdLst>
    <p:notesMasterId r:id="rId11"/>
  </p:notesMasterIdLst>
  <p:sldIdLst>
    <p:sldId id="1132" r:id="rId3"/>
    <p:sldId id="1135" r:id="rId4"/>
    <p:sldId id="1133" r:id="rId5"/>
    <p:sldId id="1134" r:id="rId6"/>
    <p:sldId id="260" r:id="rId7"/>
    <p:sldId id="261" r:id="rId8"/>
    <p:sldId id="263" r:id="rId9"/>
    <p:sldId id="1136" r:id="rId10"/>
  </p:sldIdLst>
  <p:sldSz cx="12192000" cy="6858000"/>
  <p:notesSz cx="6858000" cy="9144000"/>
  <p:defaultTex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ID4096"/>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3557B7-C56D-4A11-9D97-A73E914DAD01}" type="datetimeFigureOut">
              <a:rPr lang="LID4096" smtClean="0"/>
              <a:t>12/02/2024</a:t>
            </a:fld>
            <a:endParaRPr lang="LID4096"/>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ID4096"/>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ID4096"/>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459E0E-A9B0-4778-8BD5-288ADA2FAE4B}" type="slidenum">
              <a:rPr lang="LID4096" smtClean="0"/>
              <a:t>‹#›</a:t>
            </a:fld>
            <a:endParaRPr lang="LID4096"/>
          </a:p>
        </p:txBody>
      </p:sp>
    </p:spTree>
    <p:extLst>
      <p:ext uri="{BB962C8B-B14F-4D97-AF65-F5344CB8AC3E}">
        <p14:creationId xmlns:p14="http://schemas.microsoft.com/office/powerpoint/2010/main" val="2810632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BE" u="sng"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36A0E9-1637-4E94-9716-5C9DBA690CB9}"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10274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AEE31-5056-B6F5-FD3D-0EFA4613D3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8E97BC-20A5-8ED8-1895-1F4968BCF6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6BE56C-F265-E41B-8E51-5DF2513312BB}"/>
              </a:ext>
            </a:extLst>
          </p:cNvPr>
          <p:cNvSpPr>
            <a:spLocks noGrp="1"/>
          </p:cNvSpPr>
          <p:nvPr>
            <p:ph type="body" idx="1"/>
          </p:nvPr>
        </p:nvSpPr>
        <p:spPr/>
        <p:txBody>
          <a:bodyPr/>
          <a:lstStyle/>
          <a:p>
            <a:endParaRPr lang="en-BE" u="sng" dirty="0"/>
          </a:p>
        </p:txBody>
      </p:sp>
      <p:sp>
        <p:nvSpPr>
          <p:cNvPr id="4" name="Slide Number Placeholder 3">
            <a:extLst>
              <a:ext uri="{FF2B5EF4-FFF2-40B4-BE49-F238E27FC236}">
                <a16:creationId xmlns:a16="http://schemas.microsoft.com/office/drawing/2014/main" id="{D8012897-90FA-2626-F12D-2A8ECED089F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36A0E9-1637-4E94-9716-5C9DBA690CB9}"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2176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4E553-27A7-EEA0-99AB-96F9B91945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D460A6-CDA3-6235-B7CA-798B65FC1D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F975EB-3A99-3144-90AF-48026BBA88A0}"/>
              </a:ext>
            </a:extLst>
          </p:cNvPr>
          <p:cNvSpPr>
            <a:spLocks noGrp="1"/>
          </p:cNvSpPr>
          <p:nvPr>
            <p:ph type="body" idx="1"/>
          </p:nvPr>
        </p:nvSpPr>
        <p:spPr/>
        <p:txBody>
          <a:bodyPr/>
          <a:lstStyle/>
          <a:p>
            <a:endParaRPr lang="en-BE" u="sng" dirty="0"/>
          </a:p>
        </p:txBody>
      </p:sp>
      <p:sp>
        <p:nvSpPr>
          <p:cNvPr id="4" name="Slide Number Placeholder 3">
            <a:extLst>
              <a:ext uri="{FF2B5EF4-FFF2-40B4-BE49-F238E27FC236}">
                <a16:creationId xmlns:a16="http://schemas.microsoft.com/office/drawing/2014/main" id="{ADB6A118-5C61-D279-A6AB-5F3C789E181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36A0E9-1637-4E94-9716-5C9DBA690CB9}"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484007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210F4D-211B-EDA1-3151-26FA64DE19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F6716-8923-3268-80C5-5B1BC4AFAA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0C3DBA-AA83-1485-C967-549AC5151A93}"/>
              </a:ext>
            </a:extLst>
          </p:cNvPr>
          <p:cNvSpPr>
            <a:spLocks noGrp="1"/>
          </p:cNvSpPr>
          <p:nvPr>
            <p:ph type="body" idx="1"/>
          </p:nvPr>
        </p:nvSpPr>
        <p:spPr/>
        <p:txBody>
          <a:bodyPr/>
          <a:lstStyle/>
          <a:p>
            <a:endParaRPr lang="en-BE" u="sng" dirty="0"/>
          </a:p>
        </p:txBody>
      </p:sp>
      <p:sp>
        <p:nvSpPr>
          <p:cNvPr id="4" name="Slide Number Placeholder 3">
            <a:extLst>
              <a:ext uri="{FF2B5EF4-FFF2-40B4-BE49-F238E27FC236}">
                <a16:creationId xmlns:a16="http://schemas.microsoft.com/office/drawing/2014/main" id="{B42BE452-2B4F-D014-A49D-1A2C7B2D96D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36A0E9-1637-4E94-9716-5C9DBA690CB9}" type="slidenum">
              <a:rPr kumimoji="0" lang="en-B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B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3293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48F40-C3D0-3743-8AC9-4B1B12A2C5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ID4096"/>
          </a:p>
        </p:txBody>
      </p:sp>
      <p:sp>
        <p:nvSpPr>
          <p:cNvPr id="3" name="Subtitle 2">
            <a:extLst>
              <a:ext uri="{FF2B5EF4-FFF2-40B4-BE49-F238E27FC236}">
                <a16:creationId xmlns:a16="http://schemas.microsoft.com/office/drawing/2014/main" id="{D0222C82-BD18-1C2E-A354-C0032568F8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ID4096"/>
          </a:p>
        </p:txBody>
      </p:sp>
      <p:sp>
        <p:nvSpPr>
          <p:cNvPr id="4" name="Date Placeholder 3">
            <a:extLst>
              <a:ext uri="{FF2B5EF4-FFF2-40B4-BE49-F238E27FC236}">
                <a16:creationId xmlns:a16="http://schemas.microsoft.com/office/drawing/2014/main" id="{CE0D184F-F4D1-6DA9-D7E3-EFD8BC8F0D20}"/>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5C396FC7-A34C-778B-8EA0-0B781E2B4864}"/>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A5F2D862-EDB1-26EB-4D54-8C2F0F91D3CA}"/>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2234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0DF80-95B3-38FE-ED54-B68B3308E87B}"/>
              </a:ext>
            </a:extLst>
          </p:cNvPr>
          <p:cNvSpPr>
            <a:spLocks noGrp="1"/>
          </p:cNvSpPr>
          <p:nvPr>
            <p:ph type="title"/>
          </p:nvPr>
        </p:nvSpPr>
        <p:spPr/>
        <p:txBody>
          <a:bodyPr/>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27CCEEA5-B6AC-8790-D29F-553160E8E3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B28AA317-FBFA-BEF7-2D4C-E6063DA722B9}"/>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AFC6D027-3014-1F09-4E35-061649C269FB}"/>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94AEE5DB-117E-32FE-6FB4-6CE7B68A2F48}"/>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46475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67BCEE-B9B0-5349-70B1-841116C4F1A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ID4096"/>
          </a:p>
        </p:txBody>
      </p:sp>
      <p:sp>
        <p:nvSpPr>
          <p:cNvPr id="3" name="Vertical Text Placeholder 2">
            <a:extLst>
              <a:ext uri="{FF2B5EF4-FFF2-40B4-BE49-F238E27FC236}">
                <a16:creationId xmlns:a16="http://schemas.microsoft.com/office/drawing/2014/main" id="{0E1E0611-0EA6-B7CC-694E-A822273D66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35DED99C-5CA1-32FB-AFEB-6A097DC80D95}"/>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5B53053C-2187-CF83-9819-60D94FBDE51B}"/>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4D4FED26-4A00-CBC5-23E0-338BFB3C946B}"/>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2633469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descr="thumbnails.jpg">
            <a:extLst>
              <a:ext uri="{FF2B5EF4-FFF2-40B4-BE49-F238E27FC236}">
                <a16:creationId xmlns:a16="http://schemas.microsoft.com/office/drawing/2014/main" id="{9C4E62AB-3827-6693-6BA8-1AA57A7875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57951" y="123825"/>
            <a:ext cx="5630333"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AE32B510-3E11-5B54-17D2-ADAF182BE6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718" y="280989"/>
            <a:ext cx="62357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C5D64A1A-2BDB-37A8-6883-4FC7B598FB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163638"/>
            <a:ext cx="12192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7F13CD07-04BA-9CC9-4C88-A8DCA0D398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680200"/>
            <a:ext cx="12192000" cy="17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63031"/>
            <a:ext cx="10363200" cy="1470025"/>
          </a:xfrm>
        </p:spPr>
        <p:txBody>
          <a:bodyPr/>
          <a:lstStyle>
            <a:lvl1pPr>
              <a:defRPr>
                <a:solidFill>
                  <a:srgbClr val="F78C1E"/>
                </a:solidFill>
              </a:defRPr>
            </a:lvl1pPr>
          </a:lstStyle>
          <a:p>
            <a:r>
              <a:rPr lang="en-US"/>
              <a:t>Click to edit Master title style</a:t>
            </a:r>
            <a:endParaRPr lang="fr-FR" dirty="0"/>
          </a:p>
        </p:txBody>
      </p:sp>
      <p:sp>
        <p:nvSpPr>
          <p:cNvPr id="3" name="Subtitle 2"/>
          <p:cNvSpPr>
            <a:spLocks noGrp="1"/>
          </p:cNvSpPr>
          <p:nvPr>
            <p:ph type="subTitle" idx="1"/>
          </p:nvPr>
        </p:nvSpPr>
        <p:spPr>
          <a:xfrm>
            <a:off x="1828800" y="3635629"/>
            <a:ext cx="8534400" cy="1752600"/>
          </a:xfrm>
        </p:spPr>
        <p:txBody>
          <a:bodyPr/>
          <a:lstStyle>
            <a:lvl1pPr marL="0" indent="0" algn="ctr">
              <a:buNone/>
              <a:defRPr>
                <a:solidFill>
                  <a:srgbClr val="06A488"/>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r-FR" dirty="0"/>
          </a:p>
        </p:txBody>
      </p:sp>
    </p:spTree>
    <p:extLst>
      <p:ext uri="{BB962C8B-B14F-4D97-AF65-F5344CB8AC3E}">
        <p14:creationId xmlns:p14="http://schemas.microsoft.com/office/powerpoint/2010/main" val="3405668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52C018-1625-3E23-C757-1735687A9C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A8498C74-3E7C-F5D6-F4C1-1BDD4AE11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a:xfrm>
            <a:off x="609600" y="1585446"/>
            <a:ext cx="10972800" cy="4764410"/>
          </a:xfrm>
        </p:spPr>
        <p:txBody>
          <a:bodyPr/>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980E11E9-0D05-8B53-AEDF-023323A2345C}"/>
              </a:ext>
            </a:extLst>
          </p:cNvPr>
          <p:cNvSpPr>
            <a:spLocks noGrp="1"/>
          </p:cNvSpPr>
          <p:nvPr>
            <p:ph type="dt" sz="half" idx="10"/>
          </p:nvPr>
        </p:nvSpPr>
        <p:spPr>
          <a:xfrm>
            <a:off x="584201" y="6661150"/>
            <a:ext cx="15726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732A0EEF-B096-66C4-A339-7E098D087449}"/>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D279854C-37F0-854F-27C1-1D87392B6A4C}"/>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85E673A-696C-4F0C-9029-3ED81F316726}" type="slidenum">
              <a:rPr lang="fr-FR" altLang="fr-FR" smtClean="0"/>
              <a:pPr>
                <a:defRPr/>
              </a:pPr>
              <a:t>‹#›</a:t>
            </a:fld>
            <a:endParaRPr lang="fr-FR" altLang="fr-FR"/>
          </a:p>
        </p:txBody>
      </p:sp>
    </p:spTree>
    <p:extLst>
      <p:ext uri="{BB962C8B-B14F-4D97-AF65-F5344CB8AC3E}">
        <p14:creationId xmlns:p14="http://schemas.microsoft.com/office/powerpoint/2010/main" val="3650624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724879B5-7E8E-153E-9629-2FAB91E673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2A540F40-22FD-DBBD-3AB4-616B350741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609600" y="1600201"/>
            <a:ext cx="5384800" cy="4762106"/>
          </a:xfrm>
        </p:spPr>
        <p:txBody>
          <a:bodyPr/>
          <a:lstStyle>
            <a:lvl1pPr>
              <a:defRPr sz="2800">
                <a:solidFill>
                  <a:srgbClr val="F78C1E"/>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Content Placeholder 3"/>
          <p:cNvSpPr>
            <a:spLocks noGrp="1"/>
          </p:cNvSpPr>
          <p:nvPr>
            <p:ph sz="half" idx="2"/>
          </p:nvPr>
        </p:nvSpPr>
        <p:spPr>
          <a:xfrm>
            <a:off x="6197600" y="1600201"/>
            <a:ext cx="5384800" cy="4762106"/>
          </a:xfrm>
        </p:spPr>
        <p:txBody>
          <a:bodyPr/>
          <a:lstStyle>
            <a:lvl1pPr>
              <a:defRPr sz="2800">
                <a:solidFill>
                  <a:srgbClr val="F78C1E"/>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Date Placeholder 3">
            <a:extLst>
              <a:ext uri="{FF2B5EF4-FFF2-40B4-BE49-F238E27FC236}">
                <a16:creationId xmlns:a16="http://schemas.microsoft.com/office/drawing/2014/main" id="{13DB57D0-1E71-83E0-FAEB-A9E9945111E5}"/>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EF7E929F-79A9-08A3-E7AA-5B4D9176FFC4}"/>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07E4DE2D-F524-1B62-471E-015653A45741}"/>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C90EDB3B-B443-4342-8F29-3BD8B1EEBC35}" type="slidenum">
              <a:rPr lang="fr-FR" altLang="fr-FR" smtClean="0"/>
              <a:pPr>
                <a:defRPr/>
              </a:pPr>
              <a:t>‹#›</a:t>
            </a:fld>
            <a:endParaRPr lang="fr-FR" altLang="fr-FR"/>
          </a:p>
        </p:txBody>
      </p:sp>
    </p:spTree>
    <p:extLst>
      <p:ext uri="{BB962C8B-B14F-4D97-AF65-F5344CB8AC3E}">
        <p14:creationId xmlns:p14="http://schemas.microsoft.com/office/powerpoint/2010/main" val="2607577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solidFill>
                  <a:srgbClr val="F78C1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solidFill>
                  <a:srgbClr val="F78C1E"/>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solidFill>
                  <a:srgbClr val="F78C1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solidFill>
                  <a:srgbClr val="F78C1E"/>
                </a:solidFill>
              </a:defRPr>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7" name="Date Placeholder 6">
            <a:extLst>
              <a:ext uri="{FF2B5EF4-FFF2-40B4-BE49-F238E27FC236}">
                <a16:creationId xmlns:a16="http://schemas.microsoft.com/office/drawing/2014/main" id="{9754BDA0-F915-31AA-8610-B72BC849E451}"/>
              </a:ext>
            </a:extLst>
          </p:cNvPr>
          <p:cNvSpPr>
            <a:spLocks noGrp="1"/>
          </p:cNvSpPr>
          <p:nvPr>
            <p:ph type="dt" sz="half" idx="10"/>
          </p:nvPr>
        </p:nvSpPr>
        <p:spPr>
          <a:xfrm>
            <a:off x="2146301" y="6356351"/>
            <a:ext cx="1773767"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fr-FR"/>
          </a:p>
        </p:txBody>
      </p:sp>
      <p:sp>
        <p:nvSpPr>
          <p:cNvPr id="8" name="Footer Placeholder 7">
            <a:extLst>
              <a:ext uri="{FF2B5EF4-FFF2-40B4-BE49-F238E27FC236}">
                <a16:creationId xmlns:a16="http://schemas.microsoft.com/office/drawing/2014/main" id="{C6C118A8-5C0A-B28A-542C-52EE0C1223AA}"/>
              </a:ext>
            </a:extLst>
          </p:cNvPr>
          <p:cNvSpPr>
            <a:spLocks noGrp="1"/>
          </p:cNvSpPr>
          <p:nvPr>
            <p:ph type="ftr" sz="quarter" idx="11"/>
          </p:nvPr>
        </p:nvSpPr>
        <p:spPr>
          <a:xfrm>
            <a:off x="4529667" y="6356351"/>
            <a:ext cx="3496733"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fr-FR"/>
          </a:p>
        </p:txBody>
      </p:sp>
      <p:sp>
        <p:nvSpPr>
          <p:cNvPr id="9" name="Slide Number Placeholder 8">
            <a:extLst>
              <a:ext uri="{FF2B5EF4-FFF2-40B4-BE49-F238E27FC236}">
                <a16:creationId xmlns:a16="http://schemas.microsoft.com/office/drawing/2014/main" id="{5CD25217-0659-BD52-452C-2AD9982FB863}"/>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DE69149-5844-437B-B4B8-88D27D75D881}" type="slidenum">
              <a:rPr lang="fr-FR" altLang="fr-FR" smtClean="0"/>
              <a:pPr>
                <a:defRPr/>
              </a:pPr>
              <a:t>‹#›</a:t>
            </a:fld>
            <a:endParaRPr lang="fr-FR" altLang="fr-FR"/>
          </a:p>
        </p:txBody>
      </p:sp>
    </p:spTree>
    <p:extLst>
      <p:ext uri="{BB962C8B-B14F-4D97-AF65-F5344CB8AC3E}">
        <p14:creationId xmlns:p14="http://schemas.microsoft.com/office/powerpoint/2010/main" val="1467930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a:extLst>
              <a:ext uri="{FF2B5EF4-FFF2-40B4-BE49-F238E27FC236}">
                <a16:creationId xmlns:a16="http://schemas.microsoft.com/office/drawing/2014/main" id="{D82A8B54-8DDC-3982-812D-2A5A23318E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a:extLst>
              <a:ext uri="{FF2B5EF4-FFF2-40B4-BE49-F238E27FC236}">
                <a16:creationId xmlns:a16="http://schemas.microsoft.com/office/drawing/2014/main" id="{A24A93D8-CE19-D8F5-8130-BCA3A4AE89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5" name="Date Placeholder 3">
            <a:extLst>
              <a:ext uri="{FF2B5EF4-FFF2-40B4-BE49-F238E27FC236}">
                <a16:creationId xmlns:a16="http://schemas.microsoft.com/office/drawing/2014/main" id="{CE4310C5-AD9F-8A5E-E644-B8DD154E7281}"/>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6" name="Footer Placeholder 4">
            <a:extLst>
              <a:ext uri="{FF2B5EF4-FFF2-40B4-BE49-F238E27FC236}">
                <a16:creationId xmlns:a16="http://schemas.microsoft.com/office/drawing/2014/main" id="{7F1A6902-8784-41AF-A5F3-301CB9E502B8}"/>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Slide Number Placeholder 5">
            <a:extLst>
              <a:ext uri="{FF2B5EF4-FFF2-40B4-BE49-F238E27FC236}">
                <a16:creationId xmlns:a16="http://schemas.microsoft.com/office/drawing/2014/main" id="{3E8657F5-B2E5-4F03-9B30-6DD0284B2468}"/>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7BEC1B7C-3256-4749-9E72-0DB9422214AE}" type="slidenum">
              <a:rPr lang="fr-FR" altLang="fr-FR" smtClean="0"/>
              <a:pPr>
                <a:defRPr/>
              </a:pPr>
              <a:t>‹#›</a:t>
            </a:fld>
            <a:endParaRPr lang="fr-FR" altLang="fr-FR"/>
          </a:p>
        </p:txBody>
      </p:sp>
    </p:spTree>
    <p:extLst>
      <p:ext uri="{BB962C8B-B14F-4D97-AF65-F5344CB8AC3E}">
        <p14:creationId xmlns:p14="http://schemas.microsoft.com/office/powerpoint/2010/main" val="4072818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3">
            <a:extLst>
              <a:ext uri="{FF2B5EF4-FFF2-40B4-BE49-F238E27FC236}">
                <a16:creationId xmlns:a16="http://schemas.microsoft.com/office/drawing/2014/main" id="{D070BCFE-D7E4-F037-0158-02AAA340BF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4">
            <a:extLst>
              <a:ext uri="{FF2B5EF4-FFF2-40B4-BE49-F238E27FC236}">
                <a16:creationId xmlns:a16="http://schemas.microsoft.com/office/drawing/2014/main" id="{7AB44EBC-921C-BE2C-09C2-7D9BCD21FB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a:extLst>
              <a:ext uri="{FF2B5EF4-FFF2-40B4-BE49-F238E27FC236}">
                <a16:creationId xmlns:a16="http://schemas.microsoft.com/office/drawing/2014/main" id="{6A979A48-750D-5C48-9CB4-189DEE8FBAD4}"/>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5" name="Footer Placeholder 4">
            <a:extLst>
              <a:ext uri="{FF2B5EF4-FFF2-40B4-BE49-F238E27FC236}">
                <a16:creationId xmlns:a16="http://schemas.microsoft.com/office/drawing/2014/main" id="{CB71891C-1F4A-5DD7-52B7-8E57B7BB40C3}"/>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6" name="Slide Number Placeholder 5">
            <a:extLst>
              <a:ext uri="{FF2B5EF4-FFF2-40B4-BE49-F238E27FC236}">
                <a16:creationId xmlns:a16="http://schemas.microsoft.com/office/drawing/2014/main" id="{4CC89072-7CB6-EF94-BE23-617D92FEB4B0}"/>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47D27701-7384-4A48-89CE-5E898D437F9B}" type="slidenum">
              <a:rPr lang="fr-FR" altLang="fr-FR" smtClean="0"/>
              <a:pPr>
                <a:defRPr/>
              </a:pPr>
              <a:t>‹#›</a:t>
            </a:fld>
            <a:endParaRPr lang="fr-FR" altLang="fr-FR"/>
          </a:p>
        </p:txBody>
      </p:sp>
    </p:spTree>
    <p:extLst>
      <p:ext uri="{BB962C8B-B14F-4D97-AF65-F5344CB8AC3E}">
        <p14:creationId xmlns:p14="http://schemas.microsoft.com/office/powerpoint/2010/main" val="6766261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10B5B738-6303-9F61-B1BC-15E56D8DFF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CA31A255-F51C-2230-2D17-10E1C7B1EE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4766733" y="273051"/>
            <a:ext cx="6815667" cy="6089257"/>
          </a:xfrm>
        </p:spPr>
        <p:txBody>
          <a:bodyPr/>
          <a:lstStyle>
            <a:lvl1pPr>
              <a:defRPr sz="3200">
                <a:solidFill>
                  <a:srgbClr val="F78C1E"/>
                </a:solidFill>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4" name="Text Placeholder 3"/>
          <p:cNvSpPr>
            <a:spLocks noGrp="1"/>
          </p:cNvSpPr>
          <p:nvPr>
            <p:ph type="body" sz="half" idx="2"/>
          </p:nvPr>
        </p:nvSpPr>
        <p:spPr>
          <a:xfrm>
            <a:off x="609601" y="1435101"/>
            <a:ext cx="4011084" cy="4927207"/>
          </a:xfrm>
        </p:spPr>
        <p:txBody>
          <a:bodyPr/>
          <a:lstStyle>
            <a:lvl1pPr marL="0" indent="0">
              <a:buNone/>
              <a:defRPr sz="1400">
                <a:solidFill>
                  <a:srgbClr val="F78C1E"/>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7A3BCD61-4900-0BC8-D442-A7A25249EC5C}"/>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4BF1ADD2-A240-54ED-AD24-627EF5DAD7CF}"/>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54C9F749-D1C4-0937-8959-244BFD37B5C7}"/>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3A41F510-A0A5-4AE3-9774-D6D13D64BD79}" type="slidenum">
              <a:rPr lang="fr-FR" altLang="fr-FR" smtClean="0"/>
              <a:pPr>
                <a:defRPr/>
              </a:pPr>
              <a:t>‹#›</a:t>
            </a:fld>
            <a:endParaRPr lang="fr-FR" altLang="fr-FR"/>
          </a:p>
        </p:txBody>
      </p:sp>
    </p:spTree>
    <p:extLst>
      <p:ext uri="{BB962C8B-B14F-4D97-AF65-F5344CB8AC3E}">
        <p14:creationId xmlns:p14="http://schemas.microsoft.com/office/powerpoint/2010/main" val="28839431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333B3DBA-A343-C3A9-BEDC-541938672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a:extLst>
              <a:ext uri="{FF2B5EF4-FFF2-40B4-BE49-F238E27FC236}">
                <a16:creationId xmlns:a16="http://schemas.microsoft.com/office/drawing/2014/main" id="{08D24C59-B775-4321-D40B-C26D01E22B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389717" y="5015665"/>
            <a:ext cx="73152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2389717" y="279865"/>
            <a:ext cx="7315200" cy="4735800"/>
          </a:xfrm>
        </p:spPr>
        <p:txBody>
          <a:bodyPr rtlCol="0">
            <a:normAutofit/>
          </a:bodyPr>
          <a:lstStyle>
            <a:lvl1pPr marL="0" indent="0">
              <a:buNone/>
              <a:defRPr sz="3200">
                <a:solidFill>
                  <a:srgbClr val="F78C1E"/>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FR" noProof="0" dirty="0"/>
          </a:p>
        </p:txBody>
      </p:sp>
      <p:sp>
        <p:nvSpPr>
          <p:cNvPr id="4" name="Text Placeholder 3"/>
          <p:cNvSpPr>
            <a:spLocks noGrp="1"/>
          </p:cNvSpPr>
          <p:nvPr>
            <p:ph type="body" sz="half" idx="2"/>
          </p:nvPr>
        </p:nvSpPr>
        <p:spPr>
          <a:xfrm>
            <a:off x="2389717" y="5582403"/>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3">
            <a:extLst>
              <a:ext uri="{FF2B5EF4-FFF2-40B4-BE49-F238E27FC236}">
                <a16:creationId xmlns:a16="http://schemas.microsoft.com/office/drawing/2014/main" id="{027AF60E-E8F8-8A36-7810-5EEB755BF32A}"/>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Footer Placeholder 4">
            <a:extLst>
              <a:ext uri="{FF2B5EF4-FFF2-40B4-BE49-F238E27FC236}">
                <a16:creationId xmlns:a16="http://schemas.microsoft.com/office/drawing/2014/main" id="{73135A05-D111-267A-4813-66A9A8D70D4C}"/>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9" name="Slide Number Placeholder 5">
            <a:extLst>
              <a:ext uri="{FF2B5EF4-FFF2-40B4-BE49-F238E27FC236}">
                <a16:creationId xmlns:a16="http://schemas.microsoft.com/office/drawing/2014/main" id="{081AE0D4-BF38-9F4E-A7A3-EDE513CF4996}"/>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7ED5957-1664-4A67-9343-A7F92DF622B6}" type="slidenum">
              <a:rPr lang="fr-FR" altLang="fr-FR" smtClean="0"/>
              <a:pPr>
                <a:defRPr/>
              </a:pPr>
              <a:t>‹#›</a:t>
            </a:fld>
            <a:endParaRPr lang="fr-FR" altLang="fr-FR"/>
          </a:p>
        </p:txBody>
      </p:sp>
    </p:spTree>
    <p:extLst>
      <p:ext uri="{BB962C8B-B14F-4D97-AF65-F5344CB8AC3E}">
        <p14:creationId xmlns:p14="http://schemas.microsoft.com/office/powerpoint/2010/main" val="3423550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06604-6ABB-B094-4F72-13FCCD3EB8F6}"/>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04C4DD1C-B65A-4E3B-47E2-16DA4B5B9B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AB270928-44B5-F36A-7F4D-BA3192859739}"/>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949DA983-6D27-E3CA-6C46-66F40C9078FA}"/>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FBD3E4DC-1DD7-28B0-4E48-C3CF11BB2A3C}"/>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4205913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4E21038-3D58-E3E8-DE34-E90E92306D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F1A9413E-9D24-EA71-BAB1-3926BD9654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a:xfrm>
            <a:off x="609600" y="1585447"/>
            <a:ext cx="10972800" cy="4814213"/>
          </a:xfrm>
        </p:spPr>
        <p:txBody>
          <a:bodyPr vert="eaVert"/>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8A7EF2C4-C008-B511-8836-1B1798B7A89C}"/>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43E58581-57F4-FA14-48AF-79550277C29D}"/>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980AEB2F-A022-18F9-FF6B-A8417F2E46A9}"/>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21DD7226-AAF7-4192-AA74-CA79D2AC4EA2}" type="slidenum">
              <a:rPr lang="fr-FR" altLang="fr-FR" smtClean="0"/>
              <a:pPr>
                <a:defRPr/>
              </a:pPr>
              <a:t>‹#›</a:t>
            </a:fld>
            <a:endParaRPr lang="fr-FR" altLang="fr-FR"/>
          </a:p>
        </p:txBody>
      </p:sp>
    </p:spTree>
    <p:extLst>
      <p:ext uri="{BB962C8B-B14F-4D97-AF65-F5344CB8AC3E}">
        <p14:creationId xmlns:p14="http://schemas.microsoft.com/office/powerpoint/2010/main" val="3567685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E69EA03-3BCE-133E-889D-6CA21FF2AB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81775"/>
            <a:ext cx="121920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2E894F6A-13E3-0D9F-66A0-146E1F7A2B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134" y="149225"/>
            <a:ext cx="1471084"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8839200" y="274639"/>
            <a:ext cx="2743200" cy="6068993"/>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609600" y="274639"/>
            <a:ext cx="8026400" cy="6068993"/>
          </a:xfrm>
        </p:spPr>
        <p:txBody>
          <a:bodyPr vert="eaVert"/>
          <a:lstStyle>
            <a:lvl1pPr>
              <a:defRPr>
                <a:solidFill>
                  <a:srgbClr val="F78C1E"/>
                </a:solidFil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dirty="0"/>
          </a:p>
        </p:txBody>
      </p:sp>
      <p:sp>
        <p:nvSpPr>
          <p:cNvPr id="6" name="Date Placeholder 3">
            <a:extLst>
              <a:ext uri="{FF2B5EF4-FFF2-40B4-BE49-F238E27FC236}">
                <a16:creationId xmlns:a16="http://schemas.microsoft.com/office/drawing/2014/main" id="{2F543946-C021-F814-1095-8FD7619DD2F3}"/>
              </a:ext>
            </a:extLst>
          </p:cNvPr>
          <p:cNvSpPr>
            <a:spLocks noGrp="1"/>
          </p:cNvSpPr>
          <p:nvPr>
            <p:ph type="dt" sz="half" idx="10"/>
          </p:nvPr>
        </p:nvSpPr>
        <p:spPr>
          <a:xfrm>
            <a:off x="584201" y="6661150"/>
            <a:ext cx="886884" cy="146050"/>
          </a:xfrm>
          <a:prstGeom prst="rect">
            <a:avLst/>
          </a:prstGeom>
          <a:solidFill>
            <a:schemeClr val="bg1"/>
          </a:solidFill>
        </p:spPr>
        <p:txBody>
          <a:bodyPr vert="horz" lIns="91440" tIns="45720" rIns="91440" bIns="45720" rtlCol="0" anchor="ctr"/>
          <a:lstStyle>
            <a:lvl1pPr algn="l"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7" name="Footer Placeholder 4">
            <a:extLst>
              <a:ext uri="{FF2B5EF4-FFF2-40B4-BE49-F238E27FC236}">
                <a16:creationId xmlns:a16="http://schemas.microsoft.com/office/drawing/2014/main" id="{64E3F989-50CB-AD99-70D7-8CB83EF10AD1}"/>
              </a:ext>
            </a:extLst>
          </p:cNvPr>
          <p:cNvSpPr>
            <a:spLocks noGrp="1"/>
          </p:cNvSpPr>
          <p:nvPr>
            <p:ph type="ftr" sz="quarter" idx="11"/>
          </p:nvPr>
        </p:nvSpPr>
        <p:spPr>
          <a:xfrm>
            <a:off x="3278718" y="6661150"/>
            <a:ext cx="5132916" cy="152400"/>
          </a:xfrm>
          <a:prstGeom prst="rect">
            <a:avLst/>
          </a:prstGeom>
          <a:solidFill>
            <a:srgbClr val="FFFFFF"/>
          </a:solidFill>
        </p:spPr>
        <p:txBody>
          <a:bodyPr vert="horz" lIns="91440" tIns="45720" rIns="91440" bIns="45720" rtlCol="0" anchor="ctr"/>
          <a:lstStyle>
            <a:lvl1pPr algn="ctr" eaLnBrk="1" fontAlgn="auto" hangingPunct="1">
              <a:spcBef>
                <a:spcPts val="0"/>
              </a:spcBef>
              <a:spcAft>
                <a:spcPts val="0"/>
              </a:spcAft>
              <a:defRPr sz="800">
                <a:solidFill>
                  <a:schemeClr val="tx1"/>
                </a:solidFill>
                <a:latin typeface="+mn-lt"/>
                <a:cs typeface="+mn-cs"/>
              </a:defRPr>
            </a:lvl1pPr>
          </a:lstStyle>
          <a:p>
            <a:pPr>
              <a:defRPr/>
            </a:pPr>
            <a:endParaRPr lang="fr-FR"/>
          </a:p>
        </p:txBody>
      </p:sp>
      <p:sp>
        <p:nvSpPr>
          <p:cNvPr id="8" name="Slide Number Placeholder 5">
            <a:extLst>
              <a:ext uri="{FF2B5EF4-FFF2-40B4-BE49-F238E27FC236}">
                <a16:creationId xmlns:a16="http://schemas.microsoft.com/office/drawing/2014/main" id="{6D9C04E2-9052-01A1-3670-DBD35242EBC5}"/>
              </a:ext>
            </a:extLst>
          </p:cNvPr>
          <p:cNvSpPr>
            <a:spLocks noGrp="1"/>
          </p:cNvSpPr>
          <p:nvPr>
            <p:ph type="sldNum" sz="quarter" idx="12"/>
          </p:nvPr>
        </p:nvSpPr>
        <p:spPr>
          <a:xfrm>
            <a:off x="11019368" y="6667500"/>
            <a:ext cx="563033" cy="146050"/>
          </a:xfrm>
          <a:prstGeom prst="rect">
            <a:avLst/>
          </a:prstGeom>
          <a:solidFill>
            <a:srgbClr val="FFFFFF"/>
          </a:solidFill>
        </p:spPr>
        <p:txBody>
          <a:bodyPr vert="horz" wrap="square" lIns="91440" tIns="45720" rIns="91440" bIns="45720" numCol="1" anchor="ctr" anchorCtr="0" compatLnSpc="1">
            <a:prstTxWarp prst="textNoShape">
              <a:avLst/>
            </a:prstTxWarp>
          </a:bodyPr>
          <a:lstStyle>
            <a:lvl1pPr algn="r" eaLnBrk="1" hangingPunct="1">
              <a:defRPr sz="800">
                <a:latin typeface="Calibri" panose="020F0502020204030204" pitchFamily="34" charset="0"/>
              </a:defRPr>
            </a:lvl1pPr>
          </a:lstStyle>
          <a:p>
            <a:pPr>
              <a:defRPr/>
            </a:pPr>
            <a:fld id="{B703E1C9-2D0F-4E18-B10D-E859AFA6C9FA}" type="slidenum">
              <a:rPr lang="fr-FR" altLang="fr-FR" smtClean="0"/>
              <a:pPr>
                <a:defRPr/>
              </a:pPr>
              <a:t>‹#›</a:t>
            </a:fld>
            <a:endParaRPr lang="fr-FR" altLang="fr-FR"/>
          </a:p>
        </p:txBody>
      </p:sp>
    </p:spTree>
    <p:extLst>
      <p:ext uri="{BB962C8B-B14F-4D97-AF65-F5344CB8AC3E}">
        <p14:creationId xmlns:p14="http://schemas.microsoft.com/office/powerpoint/2010/main" val="3519839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23A9A-F2B8-B8E4-9EB7-8B5A25B1DFE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ID4096"/>
          </a:p>
        </p:txBody>
      </p:sp>
      <p:sp>
        <p:nvSpPr>
          <p:cNvPr id="3" name="Text Placeholder 2">
            <a:extLst>
              <a:ext uri="{FF2B5EF4-FFF2-40B4-BE49-F238E27FC236}">
                <a16:creationId xmlns:a16="http://schemas.microsoft.com/office/drawing/2014/main" id="{F476B507-8002-D962-6767-44441CB21C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5E6146-E48F-3343-4C22-74F1469BBDA9}"/>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1FD39A4D-C338-6F2B-1543-A45D09917F6E}"/>
              </a:ext>
            </a:extLst>
          </p:cNvPr>
          <p:cNvSpPr>
            <a:spLocks noGrp="1"/>
          </p:cNvSpPr>
          <p:nvPr>
            <p:ph type="ftr" sz="quarter" idx="11"/>
          </p:nvPr>
        </p:nvSpPr>
        <p:spPr/>
        <p:txBody>
          <a:bodyPr/>
          <a:lstStyle/>
          <a:p>
            <a:endParaRPr lang="LID4096"/>
          </a:p>
        </p:txBody>
      </p:sp>
      <p:sp>
        <p:nvSpPr>
          <p:cNvPr id="6" name="Slide Number Placeholder 5">
            <a:extLst>
              <a:ext uri="{FF2B5EF4-FFF2-40B4-BE49-F238E27FC236}">
                <a16:creationId xmlns:a16="http://schemas.microsoft.com/office/drawing/2014/main" id="{540EF174-58EE-16D2-6761-AAEFBC48788D}"/>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1752206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C80C0-025B-16CC-EC47-5296EA277E7B}"/>
              </a:ext>
            </a:extLst>
          </p:cNvPr>
          <p:cNvSpPr>
            <a:spLocks noGrp="1"/>
          </p:cNvSpPr>
          <p:nvPr>
            <p:ph type="title"/>
          </p:nvPr>
        </p:nvSpPr>
        <p:spPr/>
        <p:txBody>
          <a:bodyPr/>
          <a:lstStyle/>
          <a:p>
            <a:r>
              <a:rPr lang="en-US"/>
              <a:t>Click to edit Master title style</a:t>
            </a:r>
            <a:endParaRPr lang="LID4096"/>
          </a:p>
        </p:txBody>
      </p:sp>
      <p:sp>
        <p:nvSpPr>
          <p:cNvPr id="3" name="Content Placeholder 2">
            <a:extLst>
              <a:ext uri="{FF2B5EF4-FFF2-40B4-BE49-F238E27FC236}">
                <a16:creationId xmlns:a16="http://schemas.microsoft.com/office/drawing/2014/main" id="{A507126D-C4F8-53D5-FB06-3FB63A7B49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Content Placeholder 3">
            <a:extLst>
              <a:ext uri="{FF2B5EF4-FFF2-40B4-BE49-F238E27FC236}">
                <a16:creationId xmlns:a16="http://schemas.microsoft.com/office/drawing/2014/main" id="{CB11D632-FD62-C09C-7ECC-98362F96CC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Date Placeholder 4">
            <a:extLst>
              <a:ext uri="{FF2B5EF4-FFF2-40B4-BE49-F238E27FC236}">
                <a16:creationId xmlns:a16="http://schemas.microsoft.com/office/drawing/2014/main" id="{ED44EB14-EAFC-48C3-F39A-869845572760}"/>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6" name="Footer Placeholder 5">
            <a:extLst>
              <a:ext uri="{FF2B5EF4-FFF2-40B4-BE49-F238E27FC236}">
                <a16:creationId xmlns:a16="http://schemas.microsoft.com/office/drawing/2014/main" id="{F1F3503E-384B-479B-8711-A622C36C7A6F}"/>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BBD35527-5BAA-EABF-2CF9-2B0440893F4B}"/>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2630896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04C43-8D39-BF1D-F15D-A7FDD03B9494}"/>
              </a:ext>
            </a:extLst>
          </p:cNvPr>
          <p:cNvSpPr>
            <a:spLocks noGrp="1"/>
          </p:cNvSpPr>
          <p:nvPr>
            <p:ph type="title"/>
          </p:nvPr>
        </p:nvSpPr>
        <p:spPr>
          <a:xfrm>
            <a:off x="839788" y="365125"/>
            <a:ext cx="10515600" cy="1325563"/>
          </a:xfrm>
        </p:spPr>
        <p:txBody>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C7465EC5-E97D-8D8C-CF02-F28B6B7662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173176-D5C4-F64F-DBD6-19FC539D8E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5" name="Text Placeholder 4">
            <a:extLst>
              <a:ext uri="{FF2B5EF4-FFF2-40B4-BE49-F238E27FC236}">
                <a16:creationId xmlns:a16="http://schemas.microsoft.com/office/drawing/2014/main" id="{549D3700-EB03-2250-CB8F-F6EC6AE4B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52B80A0-1C64-2FCC-3982-699C43612C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7" name="Date Placeholder 6">
            <a:extLst>
              <a:ext uri="{FF2B5EF4-FFF2-40B4-BE49-F238E27FC236}">
                <a16:creationId xmlns:a16="http://schemas.microsoft.com/office/drawing/2014/main" id="{04C9596D-18EF-7900-3F39-EFD00674EDDC}"/>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8" name="Footer Placeholder 7">
            <a:extLst>
              <a:ext uri="{FF2B5EF4-FFF2-40B4-BE49-F238E27FC236}">
                <a16:creationId xmlns:a16="http://schemas.microsoft.com/office/drawing/2014/main" id="{13CC2F94-E636-5F93-E826-791DA98A0B84}"/>
              </a:ext>
            </a:extLst>
          </p:cNvPr>
          <p:cNvSpPr>
            <a:spLocks noGrp="1"/>
          </p:cNvSpPr>
          <p:nvPr>
            <p:ph type="ftr" sz="quarter" idx="11"/>
          </p:nvPr>
        </p:nvSpPr>
        <p:spPr/>
        <p:txBody>
          <a:bodyPr/>
          <a:lstStyle/>
          <a:p>
            <a:endParaRPr lang="LID4096"/>
          </a:p>
        </p:txBody>
      </p:sp>
      <p:sp>
        <p:nvSpPr>
          <p:cNvPr id="9" name="Slide Number Placeholder 8">
            <a:extLst>
              <a:ext uri="{FF2B5EF4-FFF2-40B4-BE49-F238E27FC236}">
                <a16:creationId xmlns:a16="http://schemas.microsoft.com/office/drawing/2014/main" id="{26FBEC37-F9BB-2C4D-52E4-4DCB85818D49}"/>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3032825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6B9A7-02F9-3B82-3827-E03DF04A4CD3}"/>
              </a:ext>
            </a:extLst>
          </p:cNvPr>
          <p:cNvSpPr>
            <a:spLocks noGrp="1"/>
          </p:cNvSpPr>
          <p:nvPr>
            <p:ph type="title"/>
          </p:nvPr>
        </p:nvSpPr>
        <p:spPr/>
        <p:txBody>
          <a:bodyPr/>
          <a:lstStyle/>
          <a:p>
            <a:r>
              <a:rPr lang="en-US"/>
              <a:t>Click to edit Master title style</a:t>
            </a:r>
            <a:endParaRPr lang="LID4096"/>
          </a:p>
        </p:txBody>
      </p:sp>
      <p:sp>
        <p:nvSpPr>
          <p:cNvPr id="3" name="Date Placeholder 2">
            <a:extLst>
              <a:ext uri="{FF2B5EF4-FFF2-40B4-BE49-F238E27FC236}">
                <a16:creationId xmlns:a16="http://schemas.microsoft.com/office/drawing/2014/main" id="{6AAF9C57-3C83-A130-D821-C822993E0BBB}"/>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4" name="Footer Placeholder 3">
            <a:extLst>
              <a:ext uri="{FF2B5EF4-FFF2-40B4-BE49-F238E27FC236}">
                <a16:creationId xmlns:a16="http://schemas.microsoft.com/office/drawing/2014/main" id="{58A03DB9-1AA5-00C9-EB7F-580879209DBA}"/>
              </a:ext>
            </a:extLst>
          </p:cNvPr>
          <p:cNvSpPr>
            <a:spLocks noGrp="1"/>
          </p:cNvSpPr>
          <p:nvPr>
            <p:ph type="ftr" sz="quarter" idx="11"/>
          </p:nvPr>
        </p:nvSpPr>
        <p:spPr/>
        <p:txBody>
          <a:bodyPr/>
          <a:lstStyle/>
          <a:p>
            <a:endParaRPr lang="LID4096"/>
          </a:p>
        </p:txBody>
      </p:sp>
      <p:sp>
        <p:nvSpPr>
          <p:cNvPr id="5" name="Slide Number Placeholder 4">
            <a:extLst>
              <a:ext uri="{FF2B5EF4-FFF2-40B4-BE49-F238E27FC236}">
                <a16:creationId xmlns:a16="http://schemas.microsoft.com/office/drawing/2014/main" id="{0EE36BDC-CCDB-00E1-5CC9-4FD5F32441CC}"/>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831979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8D13AF-0B2F-7DA7-2F65-4F1506170CEA}"/>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3" name="Footer Placeholder 2">
            <a:extLst>
              <a:ext uri="{FF2B5EF4-FFF2-40B4-BE49-F238E27FC236}">
                <a16:creationId xmlns:a16="http://schemas.microsoft.com/office/drawing/2014/main" id="{70AD41AB-B04B-5915-7559-B60076AFC095}"/>
              </a:ext>
            </a:extLst>
          </p:cNvPr>
          <p:cNvSpPr>
            <a:spLocks noGrp="1"/>
          </p:cNvSpPr>
          <p:nvPr>
            <p:ph type="ftr" sz="quarter" idx="11"/>
          </p:nvPr>
        </p:nvSpPr>
        <p:spPr/>
        <p:txBody>
          <a:bodyPr/>
          <a:lstStyle/>
          <a:p>
            <a:endParaRPr lang="LID4096"/>
          </a:p>
        </p:txBody>
      </p:sp>
      <p:sp>
        <p:nvSpPr>
          <p:cNvPr id="4" name="Slide Number Placeholder 3">
            <a:extLst>
              <a:ext uri="{FF2B5EF4-FFF2-40B4-BE49-F238E27FC236}">
                <a16:creationId xmlns:a16="http://schemas.microsoft.com/office/drawing/2014/main" id="{61309959-1546-1DFF-16CB-434A3D4DEEE5}"/>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3539600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FA51D7-A1F8-5E66-D1A9-D7B0EF5765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Content Placeholder 2">
            <a:extLst>
              <a:ext uri="{FF2B5EF4-FFF2-40B4-BE49-F238E27FC236}">
                <a16:creationId xmlns:a16="http://schemas.microsoft.com/office/drawing/2014/main" id="{8FF5F5D2-88C7-B12B-C952-4299EE8F44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Text Placeholder 3">
            <a:extLst>
              <a:ext uri="{FF2B5EF4-FFF2-40B4-BE49-F238E27FC236}">
                <a16:creationId xmlns:a16="http://schemas.microsoft.com/office/drawing/2014/main" id="{0377A291-4F5A-7516-BB59-153C9AA245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2B5ABA-19EB-34D2-4452-EEFE59164F0E}"/>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6" name="Footer Placeholder 5">
            <a:extLst>
              <a:ext uri="{FF2B5EF4-FFF2-40B4-BE49-F238E27FC236}">
                <a16:creationId xmlns:a16="http://schemas.microsoft.com/office/drawing/2014/main" id="{C231B21B-39EC-EA8D-CD59-317E59592E52}"/>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A26B2AEC-7F95-9707-F12E-484FB8CF5683}"/>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1506886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8B589-BA5E-14F1-A7BA-2857FDDF96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ID4096"/>
          </a:p>
        </p:txBody>
      </p:sp>
      <p:sp>
        <p:nvSpPr>
          <p:cNvPr id="3" name="Picture Placeholder 2">
            <a:extLst>
              <a:ext uri="{FF2B5EF4-FFF2-40B4-BE49-F238E27FC236}">
                <a16:creationId xmlns:a16="http://schemas.microsoft.com/office/drawing/2014/main" id="{A3671E82-3407-0117-DCA3-EEE891FE02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ID4096"/>
          </a:p>
        </p:txBody>
      </p:sp>
      <p:sp>
        <p:nvSpPr>
          <p:cNvPr id="4" name="Text Placeholder 3">
            <a:extLst>
              <a:ext uri="{FF2B5EF4-FFF2-40B4-BE49-F238E27FC236}">
                <a16:creationId xmlns:a16="http://schemas.microsoft.com/office/drawing/2014/main" id="{37A4B16D-5989-F5F0-F840-0EAB44B497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44DB27-8A37-CED3-009D-F08CDBD3E40C}"/>
              </a:ext>
            </a:extLst>
          </p:cNvPr>
          <p:cNvSpPr>
            <a:spLocks noGrp="1"/>
          </p:cNvSpPr>
          <p:nvPr>
            <p:ph type="dt" sz="half" idx="10"/>
          </p:nvPr>
        </p:nvSpPr>
        <p:spPr/>
        <p:txBody>
          <a:bodyPr/>
          <a:lstStyle/>
          <a:p>
            <a:fld id="{0814A76F-141E-4991-96CA-BF5AD71BE74F}" type="datetimeFigureOut">
              <a:rPr lang="LID4096" smtClean="0"/>
              <a:t>12/02/2024</a:t>
            </a:fld>
            <a:endParaRPr lang="LID4096"/>
          </a:p>
        </p:txBody>
      </p:sp>
      <p:sp>
        <p:nvSpPr>
          <p:cNvPr id="6" name="Footer Placeholder 5">
            <a:extLst>
              <a:ext uri="{FF2B5EF4-FFF2-40B4-BE49-F238E27FC236}">
                <a16:creationId xmlns:a16="http://schemas.microsoft.com/office/drawing/2014/main" id="{EFA86299-FCCF-C6F0-43AA-C26ADCF841F6}"/>
              </a:ext>
            </a:extLst>
          </p:cNvPr>
          <p:cNvSpPr>
            <a:spLocks noGrp="1"/>
          </p:cNvSpPr>
          <p:nvPr>
            <p:ph type="ftr" sz="quarter" idx="11"/>
          </p:nvPr>
        </p:nvSpPr>
        <p:spPr/>
        <p:txBody>
          <a:bodyPr/>
          <a:lstStyle/>
          <a:p>
            <a:endParaRPr lang="LID4096"/>
          </a:p>
        </p:txBody>
      </p:sp>
      <p:sp>
        <p:nvSpPr>
          <p:cNvPr id="7" name="Slide Number Placeholder 6">
            <a:extLst>
              <a:ext uri="{FF2B5EF4-FFF2-40B4-BE49-F238E27FC236}">
                <a16:creationId xmlns:a16="http://schemas.microsoft.com/office/drawing/2014/main" id="{19D4E989-2834-F550-7F4B-F0EBDED408DB}"/>
              </a:ext>
            </a:extLst>
          </p:cNvPr>
          <p:cNvSpPr>
            <a:spLocks noGrp="1"/>
          </p:cNvSpPr>
          <p:nvPr>
            <p:ph type="sldNum" sz="quarter" idx="12"/>
          </p:nvPr>
        </p:nvSpPr>
        <p:spPr/>
        <p:txBody>
          <a:bodyPr/>
          <a:lstStyle/>
          <a:p>
            <a:fld id="{A7E82591-2B34-4C41-BDB8-C51C17999552}" type="slidenum">
              <a:rPr lang="LID4096" smtClean="0"/>
              <a:t>‹#›</a:t>
            </a:fld>
            <a:endParaRPr lang="LID4096"/>
          </a:p>
        </p:txBody>
      </p:sp>
    </p:spTree>
    <p:extLst>
      <p:ext uri="{BB962C8B-B14F-4D97-AF65-F5344CB8AC3E}">
        <p14:creationId xmlns:p14="http://schemas.microsoft.com/office/powerpoint/2010/main" val="943216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08CD2A-3240-BCEA-B6FA-A0B155407F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ID4096"/>
          </a:p>
        </p:txBody>
      </p:sp>
      <p:sp>
        <p:nvSpPr>
          <p:cNvPr id="3" name="Text Placeholder 2">
            <a:extLst>
              <a:ext uri="{FF2B5EF4-FFF2-40B4-BE49-F238E27FC236}">
                <a16:creationId xmlns:a16="http://schemas.microsoft.com/office/drawing/2014/main" id="{A89BCA13-E2FC-D9D6-25BD-2B90FEACE4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ID4096"/>
          </a:p>
        </p:txBody>
      </p:sp>
      <p:sp>
        <p:nvSpPr>
          <p:cNvPr id="4" name="Date Placeholder 3">
            <a:extLst>
              <a:ext uri="{FF2B5EF4-FFF2-40B4-BE49-F238E27FC236}">
                <a16:creationId xmlns:a16="http://schemas.microsoft.com/office/drawing/2014/main" id="{E5CDB768-97BA-8C35-6F7F-862478ABE6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14A76F-141E-4991-96CA-BF5AD71BE74F}" type="datetimeFigureOut">
              <a:rPr lang="LID4096" smtClean="0"/>
              <a:t>12/02/2024</a:t>
            </a:fld>
            <a:endParaRPr lang="LID4096"/>
          </a:p>
        </p:txBody>
      </p:sp>
      <p:sp>
        <p:nvSpPr>
          <p:cNvPr id="5" name="Footer Placeholder 4">
            <a:extLst>
              <a:ext uri="{FF2B5EF4-FFF2-40B4-BE49-F238E27FC236}">
                <a16:creationId xmlns:a16="http://schemas.microsoft.com/office/drawing/2014/main" id="{7FF55FA5-322D-3003-4F9A-1D4CCED366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ID4096"/>
          </a:p>
        </p:txBody>
      </p:sp>
      <p:sp>
        <p:nvSpPr>
          <p:cNvPr id="6" name="Slide Number Placeholder 5">
            <a:extLst>
              <a:ext uri="{FF2B5EF4-FFF2-40B4-BE49-F238E27FC236}">
                <a16:creationId xmlns:a16="http://schemas.microsoft.com/office/drawing/2014/main" id="{CB87492F-57DB-E67C-C8F2-D497121E7F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7E82591-2B34-4C41-BDB8-C51C17999552}" type="slidenum">
              <a:rPr lang="LID4096" smtClean="0"/>
              <a:t>‹#›</a:t>
            </a:fld>
            <a:endParaRPr lang="LID4096"/>
          </a:p>
        </p:txBody>
      </p:sp>
    </p:spTree>
    <p:extLst>
      <p:ext uri="{BB962C8B-B14F-4D97-AF65-F5344CB8AC3E}">
        <p14:creationId xmlns:p14="http://schemas.microsoft.com/office/powerpoint/2010/main" val="34034441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5F9E8"/>
            </a:gs>
            <a:gs pos="100000">
              <a:schemeClr val="bg1"/>
            </a:gs>
          </a:gsLst>
          <a:lin ang="5400000"/>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5172E47-779D-DDC6-8C8C-ADA1EE7F29DE}"/>
              </a:ext>
            </a:extLst>
          </p:cNvPr>
          <p:cNvSpPr>
            <a:spLocks noGrp="1"/>
          </p:cNvSpPr>
          <p:nvPr>
            <p:ph type="title"/>
          </p:nvPr>
        </p:nvSpPr>
        <p:spPr bwMode="auto">
          <a:xfrm>
            <a:off x="609600" y="206375"/>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fr-FR"/>
              <a:t>Click to edit Master title style</a:t>
            </a:r>
            <a:endParaRPr lang="fr-FR" altLang="fr-FR"/>
          </a:p>
        </p:txBody>
      </p:sp>
      <p:sp>
        <p:nvSpPr>
          <p:cNvPr id="1027" name="Text Placeholder 2">
            <a:extLst>
              <a:ext uri="{FF2B5EF4-FFF2-40B4-BE49-F238E27FC236}">
                <a16:creationId xmlns:a16="http://schemas.microsoft.com/office/drawing/2014/main" id="{A54EFBBB-E010-70E7-1C75-6E050B62DDBE}"/>
              </a:ext>
            </a:extLst>
          </p:cNvPr>
          <p:cNvSpPr>
            <a:spLocks noGrp="1"/>
          </p:cNvSpPr>
          <p:nvPr>
            <p:ph type="body" idx="1"/>
          </p:nvPr>
        </p:nvSpPr>
        <p:spPr bwMode="auto">
          <a:xfrm>
            <a:off x="609600" y="1585913"/>
            <a:ext cx="10972800" cy="423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fr-FR"/>
              <a:t>Click to edit Master text styles</a:t>
            </a:r>
          </a:p>
          <a:p>
            <a:pPr lvl="1"/>
            <a:r>
              <a:rPr lang="en-US" altLang="fr-FR"/>
              <a:t>Second level</a:t>
            </a:r>
          </a:p>
          <a:p>
            <a:pPr lvl="2"/>
            <a:r>
              <a:rPr lang="en-US" altLang="fr-FR"/>
              <a:t>Third level</a:t>
            </a:r>
          </a:p>
          <a:p>
            <a:pPr lvl="3"/>
            <a:r>
              <a:rPr lang="en-US" altLang="fr-FR"/>
              <a:t>Fourth level</a:t>
            </a:r>
          </a:p>
          <a:p>
            <a:pPr lvl="4"/>
            <a:r>
              <a:rPr lang="en-US" altLang="fr-FR"/>
              <a:t>Fifth level</a:t>
            </a:r>
            <a:endParaRPr lang="fr-FR" altLang="fr-FR"/>
          </a:p>
        </p:txBody>
      </p:sp>
    </p:spTree>
    <p:extLst>
      <p:ext uri="{BB962C8B-B14F-4D97-AF65-F5344CB8AC3E}">
        <p14:creationId xmlns:p14="http://schemas.microsoft.com/office/powerpoint/2010/main" val="223692784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Lst>
  <p:txStyles>
    <p:titleStyle>
      <a:lvl1pPr algn="ctr" defTabSz="457200" rtl="0" eaLnBrk="1" fontAlgn="base" hangingPunct="1">
        <a:spcBef>
          <a:spcPct val="0"/>
        </a:spcBef>
        <a:spcAft>
          <a:spcPct val="0"/>
        </a:spcAft>
        <a:defRPr sz="3600" kern="1200">
          <a:solidFill>
            <a:srgbClr val="849C29"/>
          </a:solidFill>
          <a:latin typeface="+mj-lt"/>
          <a:ea typeface="+mj-ea"/>
          <a:cs typeface="+mj-cs"/>
        </a:defRPr>
      </a:lvl1pPr>
      <a:lvl2pPr algn="ctr" defTabSz="457200" rtl="0" eaLnBrk="1" fontAlgn="base" hangingPunct="1">
        <a:spcBef>
          <a:spcPct val="0"/>
        </a:spcBef>
        <a:spcAft>
          <a:spcPct val="0"/>
        </a:spcAft>
        <a:defRPr sz="3600">
          <a:solidFill>
            <a:srgbClr val="849C29"/>
          </a:solidFill>
          <a:latin typeface="Calibri" pitchFamily="34" charset="0"/>
        </a:defRPr>
      </a:lvl2pPr>
      <a:lvl3pPr algn="ctr" defTabSz="457200" rtl="0" eaLnBrk="1" fontAlgn="base" hangingPunct="1">
        <a:spcBef>
          <a:spcPct val="0"/>
        </a:spcBef>
        <a:spcAft>
          <a:spcPct val="0"/>
        </a:spcAft>
        <a:defRPr sz="3600">
          <a:solidFill>
            <a:srgbClr val="849C29"/>
          </a:solidFill>
          <a:latin typeface="Calibri" pitchFamily="34" charset="0"/>
        </a:defRPr>
      </a:lvl3pPr>
      <a:lvl4pPr algn="ctr" defTabSz="457200" rtl="0" eaLnBrk="1" fontAlgn="base" hangingPunct="1">
        <a:spcBef>
          <a:spcPct val="0"/>
        </a:spcBef>
        <a:spcAft>
          <a:spcPct val="0"/>
        </a:spcAft>
        <a:defRPr sz="3600">
          <a:solidFill>
            <a:srgbClr val="849C29"/>
          </a:solidFill>
          <a:latin typeface="Calibri" pitchFamily="34" charset="0"/>
        </a:defRPr>
      </a:lvl4pPr>
      <a:lvl5pPr algn="ctr" defTabSz="457200" rtl="0" eaLnBrk="1" fontAlgn="base" hangingPunct="1">
        <a:spcBef>
          <a:spcPct val="0"/>
        </a:spcBef>
        <a:spcAft>
          <a:spcPct val="0"/>
        </a:spcAft>
        <a:defRPr sz="3600">
          <a:solidFill>
            <a:srgbClr val="849C29"/>
          </a:solidFill>
          <a:latin typeface="Calibri" pitchFamily="34" charset="0"/>
        </a:defRPr>
      </a:lvl5pPr>
      <a:lvl6pPr marL="457200" algn="ctr" defTabSz="457200" rtl="0" eaLnBrk="1" fontAlgn="base" hangingPunct="1">
        <a:spcBef>
          <a:spcPct val="0"/>
        </a:spcBef>
        <a:spcAft>
          <a:spcPct val="0"/>
        </a:spcAft>
        <a:defRPr sz="3600">
          <a:solidFill>
            <a:srgbClr val="849C29"/>
          </a:solidFill>
          <a:latin typeface="Calibri" pitchFamily="34" charset="0"/>
        </a:defRPr>
      </a:lvl6pPr>
      <a:lvl7pPr marL="914400" algn="ctr" defTabSz="457200" rtl="0" eaLnBrk="1" fontAlgn="base" hangingPunct="1">
        <a:spcBef>
          <a:spcPct val="0"/>
        </a:spcBef>
        <a:spcAft>
          <a:spcPct val="0"/>
        </a:spcAft>
        <a:defRPr sz="3600">
          <a:solidFill>
            <a:srgbClr val="849C29"/>
          </a:solidFill>
          <a:latin typeface="Calibri" pitchFamily="34" charset="0"/>
        </a:defRPr>
      </a:lvl7pPr>
      <a:lvl8pPr marL="1371600" algn="ctr" defTabSz="457200" rtl="0" eaLnBrk="1" fontAlgn="base" hangingPunct="1">
        <a:spcBef>
          <a:spcPct val="0"/>
        </a:spcBef>
        <a:spcAft>
          <a:spcPct val="0"/>
        </a:spcAft>
        <a:defRPr sz="3600">
          <a:solidFill>
            <a:srgbClr val="849C29"/>
          </a:solidFill>
          <a:latin typeface="Calibri" pitchFamily="34" charset="0"/>
        </a:defRPr>
      </a:lvl8pPr>
      <a:lvl9pPr marL="1828800" algn="ctr" defTabSz="457200" rtl="0" eaLnBrk="1" fontAlgn="base" hangingPunct="1">
        <a:spcBef>
          <a:spcPct val="0"/>
        </a:spcBef>
        <a:spcAft>
          <a:spcPct val="0"/>
        </a:spcAft>
        <a:defRPr sz="3600">
          <a:solidFill>
            <a:srgbClr val="849C29"/>
          </a:solidFill>
          <a:latin typeface="Calibri" pitchFamily="34" charset="0"/>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2800" kern="1200">
          <a:solidFill>
            <a:srgbClr val="770529"/>
          </a:solidFill>
          <a:latin typeface="+mn-lt"/>
          <a:ea typeface="+mn-ea"/>
          <a:cs typeface="+mn-cs"/>
        </a:defRPr>
      </a:lvl1pPr>
      <a:lvl2pPr marL="742950" indent="-28575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569D0-9AD4-5790-B9BC-6D249458BE13}"/>
              </a:ext>
            </a:extLst>
          </p:cNvPr>
          <p:cNvSpPr>
            <a:spLocks noGrp="1"/>
          </p:cNvSpPr>
          <p:nvPr>
            <p:ph type="title"/>
          </p:nvPr>
        </p:nvSpPr>
        <p:spPr>
          <a:xfrm>
            <a:off x="157018" y="766618"/>
            <a:ext cx="11887200" cy="2339216"/>
          </a:xfrm>
        </p:spPr>
        <p:txBody>
          <a:bodyPr/>
          <a:lstStyle/>
          <a:p>
            <a:r>
              <a:rPr lang="en-GB" sz="4400" dirty="0"/>
              <a:t>Alternaria toxins</a:t>
            </a:r>
            <a:endParaRPr lang="LID4096" sz="4400" dirty="0"/>
          </a:p>
        </p:txBody>
      </p:sp>
      <p:sp>
        <p:nvSpPr>
          <p:cNvPr id="5" name="TextBox 4">
            <a:extLst>
              <a:ext uri="{FF2B5EF4-FFF2-40B4-BE49-F238E27FC236}">
                <a16:creationId xmlns:a16="http://schemas.microsoft.com/office/drawing/2014/main" id="{0B253BC1-A656-7650-653F-0DFFD948751C}"/>
              </a:ext>
            </a:extLst>
          </p:cNvPr>
          <p:cNvSpPr txBox="1"/>
          <p:nvPr/>
        </p:nvSpPr>
        <p:spPr>
          <a:xfrm>
            <a:off x="5394036" y="2394741"/>
            <a:ext cx="1403927" cy="646331"/>
          </a:xfrm>
          <a:prstGeom prst="rect">
            <a:avLst/>
          </a:prstGeom>
          <a:noFill/>
        </p:spPr>
        <p:txBody>
          <a:bodyPr wrap="square">
            <a:spAutoFit/>
          </a:bodyPr>
          <a:lstStyle/>
          <a:p>
            <a:r>
              <a:rPr lang="en-GB" dirty="0"/>
              <a:t>Discussion </a:t>
            </a:r>
          </a:p>
          <a:p>
            <a:r>
              <a:rPr lang="en-GB" dirty="0"/>
              <a:t>03.12.2024</a:t>
            </a:r>
            <a:endParaRPr lang="LID4096" dirty="0"/>
          </a:p>
        </p:txBody>
      </p:sp>
    </p:spTree>
    <p:extLst>
      <p:ext uri="{BB962C8B-B14F-4D97-AF65-F5344CB8AC3E}">
        <p14:creationId xmlns:p14="http://schemas.microsoft.com/office/powerpoint/2010/main" val="3019181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BAACD-2FD1-4A70-5418-BA166A355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94D72B-61E6-D0E2-ED94-2009B7BCAF00}"/>
              </a:ext>
            </a:extLst>
          </p:cNvPr>
          <p:cNvSpPr>
            <a:spLocks noGrp="1"/>
          </p:cNvSpPr>
          <p:nvPr>
            <p:ph type="title"/>
          </p:nvPr>
        </p:nvSpPr>
        <p:spPr>
          <a:xfrm>
            <a:off x="609600" y="0"/>
            <a:ext cx="10972800" cy="1143000"/>
          </a:xfrm>
        </p:spPr>
        <p:txBody>
          <a:bodyPr/>
          <a:lstStyle/>
          <a:p>
            <a:r>
              <a:rPr lang="en-GB" dirty="0"/>
              <a:t>Current situation</a:t>
            </a:r>
            <a:endParaRPr lang="LID4096" dirty="0"/>
          </a:p>
        </p:txBody>
      </p:sp>
      <p:sp>
        <p:nvSpPr>
          <p:cNvPr id="3" name="Content Placeholder 2">
            <a:extLst>
              <a:ext uri="{FF2B5EF4-FFF2-40B4-BE49-F238E27FC236}">
                <a16:creationId xmlns:a16="http://schemas.microsoft.com/office/drawing/2014/main" id="{F5A619D4-14FB-2B17-47D6-281568C6E54C}"/>
              </a:ext>
            </a:extLst>
          </p:cNvPr>
          <p:cNvSpPr>
            <a:spLocks noGrp="1"/>
          </p:cNvSpPr>
          <p:nvPr>
            <p:ph idx="1"/>
          </p:nvPr>
        </p:nvSpPr>
        <p:spPr>
          <a:xfrm>
            <a:off x="674255" y="1421808"/>
            <a:ext cx="10972800" cy="5209314"/>
          </a:xfrm>
        </p:spPr>
        <p:txBody>
          <a:bodyPr/>
          <a:lstStyle/>
          <a:p>
            <a:r>
              <a:rPr lang="en-GB" sz="1800" b="1" dirty="0"/>
              <a:t>Alternaria toxins are secondary metabolites produced by fungi that can contaminate cereals, oilseeds, fruits and vegetables. </a:t>
            </a:r>
          </a:p>
          <a:p>
            <a:r>
              <a:rPr lang="en-GB" sz="1800" b="1" dirty="0"/>
              <a:t>Alternaria fungi are common contaminants in various food products, with tenuazonic acid (</a:t>
            </a:r>
            <a:r>
              <a:rPr lang="en-GB" sz="1800" b="1" dirty="0" err="1"/>
              <a:t>TeA</a:t>
            </a:r>
            <a:r>
              <a:rPr lang="en-GB" sz="1800" b="1" dirty="0"/>
              <a:t>) identified as one of the most significant toxins. This has raised concern, especially given the high mean levels of </a:t>
            </a:r>
            <a:r>
              <a:rPr lang="en-GB" sz="1800" b="1" dirty="0" err="1"/>
              <a:t>TeA</a:t>
            </a:r>
            <a:r>
              <a:rPr lang="en-GB" sz="1800" b="1" dirty="0"/>
              <a:t> reported in certain foods, including cereal-based products for infants and young children.</a:t>
            </a:r>
          </a:p>
          <a:p>
            <a:r>
              <a:rPr lang="en-GB" sz="1800" dirty="0"/>
              <a:t>The EU published its recommendation on indicative levels in 2022 (EU 2022/553). The establishment of indicative levels for Alternaria toxins in cereals and tree nuts is based on extensive data showing their prevalence and the associated health risks, particularly for vulnerable populations such as infants and toddlers. </a:t>
            </a:r>
          </a:p>
          <a:p>
            <a:r>
              <a:rPr lang="en-GB" sz="1800" b="1" dirty="0"/>
              <a:t>The Commission has only set indicative levels for the foodstuffs for which sufficient occurrence data are available</a:t>
            </a:r>
            <a:r>
              <a:rPr lang="en-GB" sz="1800" dirty="0"/>
              <a:t>. Therefore, Member States, in close cooperation with the food business operators should monitor the Alternaria toxins alternariol, alternariol monomethyl ether and tenuazonic acid in food, in particular in processed tomato products, paprika powder, sesame seeds, sunflower seeds, sunflower oil, tree nuts, dried figs and cereal-based foods for infants and young children. </a:t>
            </a:r>
          </a:p>
          <a:p>
            <a:r>
              <a:rPr lang="en-GB" sz="1800" dirty="0"/>
              <a:t>For now, the authorities are gathering data on Alternaria, there is no set deadline for possible maximum levels. At the moment, EFSA still needs more data on Alternaria, before any MLs could be set.</a:t>
            </a:r>
          </a:p>
          <a:p>
            <a:endParaRPr lang="en-GB" sz="1800" dirty="0"/>
          </a:p>
        </p:txBody>
      </p:sp>
    </p:spTree>
    <p:extLst>
      <p:ext uri="{BB962C8B-B14F-4D97-AF65-F5344CB8AC3E}">
        <p14:creationId xmlns:p14="http://schemas.microsoft.com/office/powerpoint/2010/main" val="2717333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33668-07EF-9C94-FBBF-4502C3424F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9FA20C-2774-F740-1EB9-A331628DC6F1}"/>
              </a:ext>
            </a:extLst>
          </p:cNvPr>
          <p:cNvSpPr>
            <a:spLocks noGrp="1"/>
          </p:cNvSpPr>
          <p:nvPr>
            <p:ph type="title"/>
          </p:nvPr>
        </p:nvSpPr>
        <p:spPr>
          <a:xfrm>
            <a:off x="609600" y="0"/>
            <a:ext cx="10972800" cy="1143000"/>
          </a:xfrm>
        </p:spPr>
        <p:txBody>
          <a:bodyPr/>
          <a:lstStyle/>
          <a:p>
            <a:r>
              <a:rPr lang="en-GB" dirty="0"/>
              <a:t>Indicative levels</a:t>
            </a:r>
            <a:endParaRPr lang="LID4096" dirty="0"/>
          </a:p>
        </p:txBody>
      </p:sp>
      <p:sp>
        <p:nvSpPr>
          <p:cNvPr id="3" name="Content Placeholder 2">
            <a:extLst>
              <a:ext uri="{FF2B5EF4-FFF2-40B4-BE49-F238E27FC236}">
                <a16:creationId xmlns:a16="http://schemas.microsoft.com/office/drawing/2014/main" id="{FFA6BD00-3D33-53A1-B96B-BE1EB0161B84}"/>
              </a:ext>
            </a:extLst>
          </p:cNvPr>
          <p:cNvSpPr>
            <a:spLocks noGrp="1"/>
          </p:cNvSpPr>
          <p:nvPr>
            <p:ph idx="1"/>
          </p:nvPr>
        </p:nvSpPr>
        <p:spPr>
          <a:xfrm>
            <a:off x="674255" y="1421808"/>
            <a:ext cx="10972800" cy="5209314"/>
          </a:xfrm>
        </p:spPr>
        <p:txBody>
          <a:bodyPr/>
          <a:lstStyle/>
          <a:p>
            <a:pPr marL="0" indent="0" algn="l" rtl="0" eaLnBrk="1" fontAlgn="ctr" latinLnBrk="0" hangingPunct="1">
              <a:buNone/>
            </a:pPr>
            <a:r>
              <a:rPr lang="fi-FI" sz="1800" b="1" i="0" u="sng" strike="noStrike" kern="1200" dirty="0">
                <a:solidFill>
                  <a:srgbClr val="000000"/>
                </a:solidFill>
                <a:effectLst/>
                <a:latin typeface="Aptos" panose="020B0004020202020204" pitchFamily="34" charset="0"/>
              </a:rPr>
              <a:t>Alternariol (AOH) (</a:t>
            </a:r>
            <a:r>
              <a:rPr lang="el-GR" sz="1800" b="1" i="0" u="sng" strike="noStrike" kern="1200" dirty="0">
                <a:solidFill>
                  <a:srgbClr val="000000"/>
                </a:solidFill>
                <a:effectLst/>
                <a:latin typeface="Aptos" panose="020B0004020202020204" pitchFamily="34" charset="0"/>
              </a:rPr>
              <a:t>μ</a:t>
            </a:r>
            <a:r>
              <a:rPr lang="fi-FI" sz="1800" b="1" i="0" u="sng" strike="noStrike" kern="1200" dirty="0">
                <a:solidFill>
                  <a:srgbClr val="000000"/>
                </a:solidFill>
                <a:effectLst/>
                <a:latin typeface="Aptos" panose="020B0004020202020204" pitchFamily="34" charset="0"/>
              </a:rPr>
              <a:t>g/kg)</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Sesame seeds 30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seeds 30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oil 10</a:t>
            </a:r>
            <a:endParaRPr lang="en-BE" sz="1800" b="0" i="0" u="none" strike="noStrike" dirty="0">
              <a:effectLst/>
              <a:latin typeface="Arial" panose="020B0604020202020204" pitchFamily="34" charset="0"/>
            </a:endParaRPr>
          </a:p>
          <a:p>
            <a:pPr marL="0" indent="0" algn="l" rtl="0" eaLnBrk="1" fontAlgn="ctr" latinLnBrk="0" hangingPunct="1">
              <a:buNone/>
            </a:pPr>
            <a:r>
              <a:rPr lang="en-GB" sz="1800" b="1" i="0" u="sng" strike="noStrike" kern="1200" dirty="0">
                <a:solidFill>
                  <a:srgbClr val="000000"/>
                </a:solidFill>
                <a:effectLst/>
                <a:latin typeface="Aptos" panose="020B0004020202020204" pitchFamily="34" charset="0"/>
              </a:rPr>
              <a:t>Alternariol monomethyl ether (AME) (</a:t>
            </a:r>
            <a:r>
              <a:rPr lang="en-GB" sz="1800" b="1" i="0" u="sng" strike="noStrike" kern="1200" dirty="0" err="1">
                <a:solidFill>
                  <a:srgbClr val="000000"/>
                </a:solidFill>
                <a:effectLst/>
                <a:latin typeface="Aptos" panose="020B0004020202020204" pitchFamily="34" charset="0"/>
              </a:rPr>
              <a:t>μg</a:t>
            </a:r>
            <a:r>
              <a:rPr lang="en-GB" sz="1800" b="1" i="0" u="sng" strike="noStrike" kern="1200" dirty="0">
                <a:solidFill>
                  <a:srgbClr val="000000"/>
                </a:solidFill>
                <a:effectLst/>
                <a:latin typeface="Aptos" panose="020B0004020202020204" pitchFamily="34" charset="0"/>
              </a:rPr>
              <a:t>/kg)</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Sesame seeds 30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seeds 30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oil 10</a:t>
            </a:r>
            <a:endParaRPr lang="en-BE" sz="1800" b="0" i="0" u="none" strike="noStrike" dirty="0">
              <a:effectLst/>
              <a:latin typeface="Arial" panose="020B0604020202020204" pitchFamily="34" charset="0"/>
            </a:endParaRPr>
          </a:p>
          <a:p>
            <a:pPr marL="0" indent="0" algn="l" rtl="0" eaLnBrk="1" fontAlgn="ctr" latinLnBrk="0" hangingPunct="1">
              <a:buNone/>
            </a:pPr>
            <a:r>
              <a:rPr lang="fi-FI" sz="1800" b="1" i="0" u="sng" strike="noStrike" kern="1200" dirty="0">
                <a:solidFill>
                  <a:srgbClr val="000000"/>
                </a:solidFill>
                <a:effectLst/>
                <a:latin typeface="Aptos" panose="020B0004020202020204" pitchFamily="34" charset="0"/>
              </a:rPr>
              <a:t>Tenuazonic acid (TeA) (</a:t>
            </a:r>
            <a:r>
              <a:rPr lang="el-GR" sz="1800" b="1" i="0" u="sng" strike="noStrike" kern="1200" dirty="0">
                <a:solidFill>
                  <a:srgbClr val="000000"/>
                </a:solidFill>
                <a:effectLst/>
                <a:latin typeface="Aptos" panose="020B0004020202020204" pitchFamily="34" charset="0"/>
              </a:rPr>
              <a:t>μ</a:t>
            </a:r>
            <a:r>
              <a:rPr lang="fi-FI" sz="1800" b="1" i="0" u="sng" strike="noStrike" kern="1200" dirty="0">
                <a:solidFill>
                  <a:srgbClr val="000000"/>
                </a:solidFill>
                <a:effectLst/>
                <a:latin typeface="Aptos" panose="020B0004020202020204" pitchFamily="34" charset="0"/>
              </a:rPr>
              <a:t>g/kg)</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Sesame seeds 100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seeds 1000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Sunflower oil 100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Tree nuts 100</a:t>
            </a:r>
            <a:endParaRPr lang="en-BE" sz="1800" b="0" i="0" u="none" strike="noStrike" dirty="0">
              <a:effectLst/>
              <a:latin typeface="Arial" panose="020B0604020202020204" pitchFamily="34" charset="0"/>
            </a:endParaRPr>
          </a:p>
          <a:p>
            <a:pPr marL="0" algn="l" rtl="0" eaLnBrk="1" fontAlgn="ctr" latinLnBrk="0" hangingPunct="1"/>
            <a:r>
              <a:rPr lang="fi-FI" sz="1800" b="0" i="0" u="none" strike="noStrike" kern="1200" dirty="0">
                <a:solidFill>
                  <a:srgbClr val="000000"/>
                </a:solidFill>
                <a:effectLst/>
                <a:latin typeface="Aptos" panose="020B0004020202020204" pitchFamily="34" charset="0"/>
              </a:rPr>
              <a:t>Dried figs 1000</a:t>
            </a:r>
            <a:endParaRPr lang="en-BE" sz="1800" b="0" i="0" u="none" strike="noStrike" dirty="0">
              <a:effectLst/>
              <a:latin typeface="Arial" panose="020B0604020202020204" pitchFamily="34" charset="0"/>
            </a:endParaRPr>
          </a:p>
          <a:p>
            <a:endParaRPr lang="en-GB" sz="1800" dirty="0"/>
          </a:p>
        </p:txBody>
      </p:sp>
    </p:spTree>
    <p:extLst>
      <p:ext uri="{BB962C8B-B14F-4D97-AF65-F5344CB8AC3E}">
        <p14:creationId xmlns:p14="http://schemas.microsoft.com/office/powerpoint/2010/main" val="2250047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D21DD-B03A-39C6-AE2D-CB275EB7F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81ABA-D05D-04DA-FE23-B4568A8BE1DB}"/>
              </a:ext>
            </a:extLst>
          </p:cNvPr>
          <p:cNvSpPr>
            <a:spLocks noGrp="1"/>
          </p:cNvSpPr>
          <p:nvPr>
            <p:ph type="title"/>
          </p:nvPr>
        </p:nvSpPr>
        <p:spPr>
          <a:xfrm>
            <a:off x="609600" y="0"/>
            <a:ext cx="10972800" cy="1143000"/>
          </a:xfrm>
        </p:spPr>
        <p:txBody>
          <a:bodyPr/>
          <a:lstStyle/>
          <a:p>
            <a:r>
              <a:rPr lang="en-GB" dirty="0"/>
              <a:t>FRUCOM results</a:t>
            </a:r>
            <a:endParaRPr lang="LID4096" dirty="0"/>
          </a:p>
        </p:txBody>
      </p:sp>
      <p:sp>
        <p:nvSpPr>
          <p:cNvPr id="3" name="Content Placeholder 2">
            <a:extLst>
              <a:ext uri="{FF2B5EF4-FFF2-40B4-BE49-F238E27FC236}">
                <a16:creationId xmlns:a16="http://schemas.microsoft.com/office/drawing/2014/main" id="{7390E536-3577-730E-6F0A-97016B501ACD}"/>
              </a:ext>
            </a:extLst>
          </p:cNvPr>
          <p:cNvSpPr>
            <a:spLocks noGrp="1"/>
          </p:cNvSpPr>
          <p:nvPr>
            <p:ph idx="1"/>
          </p:nvPr>
        </p:nvSpPr>
        <p:spPr>
          <a:xfrm>
            <a:off x="674255" y="1421808"/>
            <a:ext cx="10972800" cy="5209314"/>
          </a:xfrm>
        </p:spPr>
        <p:txBody>
          <a:bodyPr/>
          <a:lstStyle/>
          <a:p>
            <a:r>
              <a:rPr lang="en-GB" sz="2400" dirty="0"/>
              <a:t>FRUCOM has data on Alternariol, Alternariol-ME and Tenuazonic acid</a:t>
            </a:r>
          </a:p>
          <a:p>
            <a:r>
              <a:rPr lang="en-GB" sz="2400" dirty="0"/>
              <a:t>Tenuazonic acid seams to have most exceedances of the indicative levels</a:t>
            </a:r>
          </a:p>
          <a:p>
            <a:endParaRPr lang="en-GB" sz="1800" dirty="0"/>
          </a:p>
        </p:txBody>
      </p:sp>
    </p:spTree>
    <p:extLst>
      <p:ext uri="{BB962C8B-B14F-4D97-AF65-F5344CB8AC3E}">
        <p14:creationId xmlns:p14="http://schemas.microsoft.com/office/powerpoint/2010/main" val="35671167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9FE17F9-D782-3AC0-95A5-6C81EF0B890B}"/>
              </a:ext>
            </a:extLst>
          </p:cNvPr>
          <p:cNvGraphicFramePr>
            <a:graphicFrameLocks noGrp="1"/>
          </p:cNvGraphicFramePr>
          <p:nvPr>
            <p:ph idx="1"/>
            <p:extLst>
              <p:ext uri="{D42A27DB-BD31-4B8C-83A1-F6EECF244321}">
                <p14:modId xmlns:p14="http://schemas.microsoft.com/office/powerpoint/2010/main" val="1114590516"/>
              </p:ext>
            </p:extLst>
          </p:nvPr>
        </p:nvGraphicFramePr>
        <p:xfrm>
          <a:off x="647700" y="390524"/>
          <a:ext cx="10744201" cy="6105520"/>
        </p:xfrm>
        <a:graphic>
          <a:graphicData uri="http://schemas.openxmlformats.org/drawingml/2006/table">
            <a:tbl>
              <a:tblPr firstRow="1" bandRow="1">
                <a:tableStyleId>{5C22544A-7EE6-4342-B048-85BDC9FD1C3A}</a:tableStyleId>
              </a:tblPr>
              <a:tblGrid>
                <a:gridCol w="1045549">
                  <a:extLst>
                    <a:ext uri="{9D8B030D-6E8A-4147-A177-3AD203B41FA5}">
                      <a16:colId xmlns:a16="http://schemas.microsoft.com/office/drawing/2014/main" val="2638662791"/>
                    </a:ext>
                  </a:extLst>
                </a:gridCol>
                <a:gridCol w="941479">
                  <a:extLst>
                    <a:ext uri="{9D8B030D-6E8A-4147-A177-3AD203B41FA5}">
                      <a16:colId xmlns:a16="http://schemas.microsoft.com/office/drawing/2014/main" val="3019922006"/>
                    </a:ext>
                  </a:extLst>
                </a:gridCol>
                <a:gridCol w="933087">
                  <a:extLst>
                    <a:ext uri="{9D8B030D-6E8A-4147-A177-3AD203B41FA5}">
                      <a16:colId xmlns:a16="http://schemas.microsoft.com/office/drawing/2014/main" val="451536819"/>
                    </a:ext>
                  </a:extLst>
                </a:gridCol>
                <a:gridCol w="1074084">
                  <a:extLst>
                    <a:ext uri="{9D8B030D-6E8A-4147-A177-3AD203B41FA5}">
                      <a16:colId xmlns:a16="http://schemas.microsoft.com/office/drawing/2014/main" val="2046034449"/>
                    </a:ext>
                  </a:extLst>
                </a:gridCol>
                <a:gridCol w="1236904">
                  <a:extLst>
                    <a:ext uri="{9D8B030D-6E8A-4147-A177-3AD203B41FA5}">
                      <a16:colId xmlns:a16="http://schemas.microsoft.com/office/drawing/2014/main" val="3711110756"/>
                    </a:ext>
                  </a:extLst>
                </a:gridCol>
                <a:gridCol w="949872">
                  <a:extLst>
                    <a:ext uri="{9D8B030D-6E8A-4147-A177-3AD203B41FA5}">
                      <a16:colId xmlns:a16="http://schemas.microsoft.com/office/drawing/2014/main" val="666581520"/>
                    </a:ext>
                  </a:extLst>
                </a:gridCol>
                <a:gridCol w="1074084">
                  <a:extLst>
                    <a:ext uri="{9D8B030D-6E8A-4147-A177-3AD203B41FA5}">
                      <a16:colId xmlns:a16="http://schemas.microsoft.com/office/drawing/2014/main" val="2415450723"/>
                    </a:ext>
                  </a:extLst>
                </a:gridCol>
                <a:gridCol w="1391331">
                  <a:extLst>
                    <a:ext uri="{9D8B030D-6E8A-4147-A177-3AD203B41FA5}">
                      <a16:colId xmlns:a16="http://schemas.microsoft.com/office/drawing/2014/main" val="3013775087"/>
                    </a:ext>
                  </a:extLst>
                </a:gridCol>
                <a:gridCol w="1023727">
                  <a:extLst>
                    <a:ext uri="{9D8B030D-6E8A-4147-A177-3AD203B41FA5}">
                      <a16:colId xmlns:a16="http://schemas.microsoft.com/office/drawing/2014/main" val="2269270189"/>
                    </a:ext>
                  </a:extLst>
                </a:gridCol>
                <a:gridCol w="1074084">
                  <a:extLst>
                    <a:ext uri="{9D8B030D-6E8A-4147-A177-3AD203B41FA5}">
                      <a16:colId xmlns:a16="http://schemas.microsoft.com/office/drawing/2014/main" val="3292730891"/>
                    </a:ext>
                  </a:extLst>
                </a:gridCol>
              </a:tblGrid>
              <a:tr h="486308">
                <a:tc>
                  <a:txBody>
                    <a:bodyPr/>
                    <a:lstStyle/>
                    <a:p>
                      <a:pPr algn="ctr" fontAlgn="t"/>
                      <a:r>
                        <a:rPr lang="en-BE" sz="1400" b="1" u="none" strike="noStrike">
                          <a:solidFill>
                            <a:schemeClr val="tx1"/>
                          </a:solidFill>
                          <a:effectLst/>
                        </a:rPr>
                        <a:t> </a:t>
                      </a:r>
                      <a:endParaRPr lang="en-BE"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Alternariol limit</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Alternariol</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Exceeds the limit</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dirty="0">
                          <a:solidFill>
                            <a:schemeClr val="tx1"/>
                          </a:solidFill>
                          <a:effectLst/>
                        </a:rPr>
                        <a:t>Alternariol-ME limit</a:t>
                      </a:r>
                      <a:endParaRPr lang="fi-FI" sz="1400" b="1" i="0" u="none" strike="noStrike" dirty="0">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dirty="0">
                          <a:solidFill>
                            <a:schemeClr val="tx1"/>
                          </a:solidFill>
                          <a:effectLst/>
                        </a:rPr>
                        <a:t>Alternariol-ME</a:t>
                      </a:r>
                      <a:endParaRPr lang="fi-FI" sz="1400" b="1" i="0" u="none" strike="noStrike" dirty="0">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Exceeds the limit</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Tenuazonic acid limit</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dirty="0">
                          <a:solidFill>
                            <a:schemeClr val="tx1"/>
                          </a:solidFill>
                          <a:effectLst/>
                        </a:rPr>
                        <a:t>Tenuazonic acid</a:t>
                      </a:r>
                      <a:endParaRPr lang="fi-FI" sz="1400" b="1" i="0" u="none" strike="noStrike" dirty="0">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tc>
                  <a:txBody>
                    <a:bodyPr/>
                    <a:lstStyle/>
                    <a:p>
                      <a:pPr algn="ctr" fontAlgn="t"/>
                      <a:r>
                        <a:rPr lang="fi-FI" sz="1400" b="1" u="none" strike="noStrike">
                          <a:solidFill>
                            <a:schemeClr val="tx1"/>
                          </a:solidFill>
                          <a:effectLst/>
                        </a:rPr>
                        <a:t>Exceeds the limit</a:t>
                      </a:r>
                      <a:endParaRPr lang="fi-FI" sz="1400" b="1" i="0" u="none" strike="noStrike">
                        <a:solidFill>
                          <a:schemeClr val="tx1"/>
                        </a:solidFill>
                        <a:effectLst/>
                        <a:latin typeface="Calibri" panose="020F0502020204030204" pitchFamily="34" charset="0"/>
                      </a:endParaRPr>
                    </a:p>
                  </a:txBody>
                  <a:tcPr marL="5794" marR="5794" marT="5794" marB="0">
                    <a:lnL>
                      <a:noFill/>
                    </a:lnL>
                    <a:lnR>
                      <a:noFill/>
                    </a:lnR>
                    <a:lnT>
                      <a:noFill/>
                    </a:lnT>
                    <a:lnB w="19050">
                      <a:solidFill>
                        <a:schemeClr val="accent1"/>
                      </a:solidFill>
                    </a:lnB>
                    <a:noFill/>
                  </a:tcPr>
                </a:tc>
                <a:extLst>
                  <a:ext uri="{0D108BD9-81ED-4DB2-BD59-A6C34878D82A}">
                    <a16:rowId xmlns:a16="http://schemas.microsoft.com/office/drawing/2014/main" val="2207549490"/>
                  </a:ext>
                </a:extLst>
              </a:tr>
              <a:tr h="486308">
                <a:tc>
                  <a:txBody>
                    <a:bodyPr/>
                    <a:lstStyle/>
                    <a:p>
                      <a:pPr algn="ctr" fontAlgn="b"/>
                      <a:r>
                        <a:rPr lang="fi-FI" sz="1400" u="none" strike="noStrike">
                          <a:solidFill>
                            <a:schemeClr val="tx1"/>
                          </a:solidFill>
                          <a:effectLst/>
                        </a:rPr>
                        <a:t>Paprika powder</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 </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 </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 </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 </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en-BE" sz="1400" u="none" strike="noStrike">
                          <a:solidFill>
                            <a:schemeClr val="tx1"/>
                          </a:solidFill>
                          <a:effectLst/>
                        </a:rPr>
                        <a:t>8470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19050">
                      <a:solidFill>
                        <a:schemeClr val="accent1"/>
                      </a:solidFill>
                    </a:lnT>
                    <a:lnB w="3175">
                      <a:solidFill>
                        <a:schemeClr val="tx1"/>
                      </a:solidFill>
                    </a:lnB>
                    <a:noFill/>
                  </a:tcPr>
                </a:tc>
                <a:extLst>
                  <a:ext uri="{0D108BD9-81ED-4DB2-BD59-A6C34878D82A}">
                    <a16:rowId xmlns:a16="http://schemas.microsoft.com/office/drawing/2014/main" val="1876564812"/>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17</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20.3</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71.8</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074525898"/>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2.7</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2.8</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166</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TRUE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523026245"/>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261904534"/>
                  </a:ext>
                </a:extLst>
              </a:tr>
              <a:tr h="486308">
                <a:tc>
                  <a:txBody>
                    <a:bodyPr/>
                    <a:lstStyle/>
                    <a:p>
                      <a:pPr algn="ctr" fontAlgn="b"/>
                      <a:r>
                        <a:rPr lang="fi-FI" sz="1400" u="none" strike="noStrike">
                          <a:solidFill>
                            <a:schemeClr val="tx1"/>
                          </a:solidFill>
                          <a:effectLst/>
                          <a:highlight>
                            <a:srgbClr val="FFFF00"/>
                          </a:highlight>
                        </a:rPr>
                        <a:t>Sesame seeds</a:t>
                      </a:r>
                      <a:endParaRPr lang="fi-FI"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highlight>
                            <a:srgbClr val="FFFF00"/>
                          </a:highlight>
                        </a:rPr>
                        <a:t>30</a:t>
                      </a:r>
                      <a:endParaRPr lang="en-BE"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highlight>
                            <a:srgbClr val="FFFF00"/>
                          </a:highlight>
                        </a:rPr>
                        <a:t>33.7</a:t>
                      </a:r>
                      <a:endParaRPr lang="en-BE"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highlight>
                            <a:srgbClr val="FFFF00"/>
                          </a:highlight>
                        </a:rPr>
                        <a:t>TRUE</a:t>
                      </a:r>
                      <a:endParaRPr lang="fi-FI"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16.6</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dirty="0">
                          <a:solidFill>
                            <a:schemeClr val="tx1"/>
                          </a:solidFill>
                          <a:effectLst/>
                          <a:highlight>
                            <a:srgbClr val="FFFF00"/>
                          </a:highlight>
                        </a:rPr>
                        <a:t>100</a:t>
                      </a:r>
                      <a:endParaRPr lang="en-BE" sz="1400" b="0" i="0" u="none" strike="noStrike" dirty="0">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highlight>
                            <a:srgbClr val="FFFF00"/>
                          </a:highlight>
                        </a:rPr>
                        <a:t>125</a:t>
                      </a:r>
                      <a:endParaRPr lang="en-BE"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highlight>
                            <a:srgbClr val="FFFF00"/>
                          </a:highlight>
                        </a:rPr>
                        <a:t>TRUE</a:t>
                      </a:r>
                      <a:endParaRPr lang="fi-FI"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454587239"/>
                  </a:ext>
                </a:extLst>
              </a:tr>
              <a:tr h="486308">
                <a:tc>
                  <a:txBody>
                    <a:bodyPr/>
                    <a:lstStyle/>
                    <a:p>
                      <a:pPr algn="ctr" fontAlgn="b"/>
                      <a:r>
                        <a:rPr lang="fi-FI" sz="1400" u="none" strike="noStrike">
                          <a:solidFill>
                            <a:schemeClr val="tx1"/>
                          </a:solidFill>
                          <a:effectLst/>
                          <a:highlight>
                            <a:srgbClr val="FFFF00"/>
                          </a:highlight>
                        </a:rPr>
                        <a:t>Sesame seeds</a:t>
                      </a:r>
                      <a:endParaRPr lang="fi-FI"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highlight>
                            <a:srgbClr val="FFFF00"/>
                          </a:highlight>
                        </a:rPr>
                        <a:t>30</a:t>
                      </a:r>
                      <a:endParaRPr lang="en-BE"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highlight>
                            <a:srgbClr val="FFFF00"/>
                          </a:highlight>
                        </a:rPr>
                        <a:t>30.6</a:t>
                      </a:r>
                      <a:endParaRPr lang="en-BE"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highlight>
                            <a:srgbClr val="FFFF00"/>
                          </a:highlight>
                        </a:rPr>
                        <a:t>TRUE</a:t>
                      </a:r>
                      <a:endParaRPr lang="fi-FI" sz="1400" b="0" i="0" u="none" strike="noStrike">
                        <a:solidFill>
                          <a:schemeClr val="tx1"/>
                        </a:solidFill>
                        <a:effectLst/>
                        <a:highlight>
                          <a:srgbClr val="FFFF00"/>
                        </a:highligh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29.1</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58.5</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3252370626"/>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18.8</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59.8</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TRUE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40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2369299292"/>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16.3</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13.7</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41.1</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428336956"/>
                  </a:ext>
                </a:extLst>
              </a:tr>
              <a:tr h="486308">
                <a:tc>
                  <a:txBody>
                    <a:bodyPr/>
                    <a:lstStyle/>
                    <a:p>
                      <a:pPr algn="ctr" fontAlgn="b"/>
                      <a:r>
                        <a:rPr lang="fi-FI" sz="1400" u="none" strike="noStrike">
                          <a:solidFill>
                            <a:schemeClr val="tx1"/>
                          </a:solidFill>
                          <a:effectLst/>
                        </a:rPr>
                        <a:t>Sesame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8.9</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28.4</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57.4</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733638094"/>
                  </a:ext>
                </a:extLst>
              </a:tr>
              <a:tr h="486308">
                <a:tc>
                  <a:txBody>
                    <a:bodyPr/>
                    <a:lstStyle/>
                    <a:p>
                      <a:pPr algn="ctr" fontAlgn="b"/>
                      <a:r>
                        <a:rPr lang="fi-FI" sz="1400" u="none" strike="noStrike">
                          <a:solidFill>
                            <a:schemeClr val="tx1"/>
                          </a:solidFill>
                          <a:effectLst/>
                        </a:rPr>
                        <a:t>Sunflower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113</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2672066151"/>
                  </a:ext>
                </a:extLst>
              </a:tr>
              <a:tr h="486308">
                <a:tc>
                  <a:txBody>
                    <a:bodyPr/>
                    <a:lstStyle/>
                    <a:p>
                      <a:pPr algn="ctr" fontAlgn="b"/>
                      <a:r>
                        <a:rPr lang="fi-FI" sz="1400" u="none" strike="noStrike">
                          <a:solidFill>
                            <a:schemeClr val="tx1"/>
                          </a:solidFill>
                          <a:effectLst/>
                        </a:rPr>
                        <a:t>Sunflower seeds</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30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1000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en-BE" sz="1400" u="none" strike="noStrike">
                          <a:solidFill>
                            <a:schemeClr val="tx1"/>
                          </a:solidFill>
                          <a:effectLst/>
                        </a:rPr>
                        <a:t>113</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358902947"/>
                  </a:ext>
                </a:extLst>
              </a:tr>
              <a:tr h="269824">
                <a:tc>
                  <a:txBody>
                    <a:bodyPr/>
                    <a:lstStyle/>
                    <a:p>
                      <a:pPr algn="ctr" fontAlgn="b"/>
                      <a:r>
                        <a:rPr lang="fi-FI" sz="1400" u="none" strike="noStrike">
                          <a:solidFill>
                            <a:schemeClr val="tx1"/>
                          </a:solidFill>
                          <a:effectLst/>
                        </a:rPr>
                        <a:t>Sunflower oil</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10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2.1</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10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3.8</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fi-FI" sz="1400" u="none" strike="noStrike">
                          <a:solidFill>
                            <a:schemeClr val="tx1"/>
                          </a:solidFill>
                          <a:effectLst/>
                        </a:rPr>
                        <a:t>FALSE</a:t>
                      </a:r>
                      <a:endParaRPr lang="fi-FI"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100</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en-BE" sz="1400" u="none" strike="noStrike">
                          <a:solidFill>
                            <a:schemeClr val="tx1"/>
                          </a:solidFill>
                          <a:effectLst/>
                        </a:rPr>
                        <a:t>40.2</a:t>
                      </a:r>
                      <a:endParaRPr lang="en-BE" sz="1400" b="0" i="0" u="none" strike="noStrike">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tc>
                  <a:txBody>
                    <a:bodyPr/>
                    <a:lstStyle/>
                    <a:p>
                      <a:pPr algn="ctr" fontAlgn="b"/>
                      <a:r>
                        <a:rPr lang="fi-FI" sz="1400" u="none" strike="noStrike" dirty="0">
                          <a:solidFill>
                            <a:schemeClr val="tx1"/>
                          </a:solidFill>
                          <a:effectLst/>
                        </a:rPr>
                        <a:t>FALSE</a:t>
                      </a:r>
                      <a:endParaRPr lang="fi-FI" sz="1400" b="0" i="0" u="none" strike="noStrike" dirty="0">
                        <a:solidFill>
                          <a:schemeClr val="tx1"/>
                        </a:solidFill>
                        <a:effectLst/>
                        <a:latin typeface="Calibri" panose="020F0502020204030204" pitchFamily="34" charset="0"/>
                      </a:endParaRPr>
                    </a:p>
                  </a:txBody>
                  <a:tcPr marL="5794" marR="5794" marT="5794" marB="0" anchor="b">
                    <a:lnL>
                      <a:noFill/>
                    </a:lnL>
                    <a:lnR>
                      <a:noFill/>
                    </a:lnR>
                    <a:lnT w="3175">
                      <a:solidFill>
                        <a:schemeClr val="tx1"/>
                      </a:solidFill>
                    </a:lnT>
                    <a:lnB w="12700">
                      <a:solidFill>
                        <a:schemeClr val="accent1"/>
                      </a:solidFill>
                    </a:lnB>
                    <a:noFill/>
                  </a:tcPr>
                </a:tc>
                <a:extLst>
                  <a:ext uri="{0D108BD9-81ED-4DB2-BD59-A6C34878D82A}">
                    <a16:rowId xmlns:a16="http://schemas.microsoft.com/office/drawing/2014/main" val="380755908"/>
                  </a:ext>
                </a:extLst>
              </a:tr>
            </a:tbl>
          </a:graphicData>
        </a:graphic>
      </p:graphicFrame>
    </p:spTree>
    <p:extLst>
      <p:ext uri="{BB962C8B-B14F-4D97-AF65-F5344CB8AC3E}">
        <p14:creationId xmlns:p14="http://schemas.microsoft.com/office/powerpoint/2010/main" val="2726761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7D0E3419-1DAD-502B-D7E0-CF15A36E50D3}"/>
              </a:ext>
            </a:extLst>
          </p:cNvPr>
          <p:cNvGraphicFramePr>
            <a:graphicFrameLocks noGrp="1"/>
          </p:cNvGraphicFramePr>
          <p:nvPr>
            <p:ph idx="1"/>
            <p:extLst>
              <p:ext uri="{D42A27DB-BD31-4B8C-83A1-F6EECF244321}">
                <p14:modId xmlns:p14="http://schemas.microsoft.com/office/powerpoint/2010/main" val="118327265"/>
              </p:ext>
            </p:extLst>
          </p:nvPr>
        </p:nvGraphicFramePr>
        <p:xfrm>
          <a:off x="838200" y="1190626"/>
          <a:ext cx="10744198" cy="4038243"/>
        </p:xfrm>
        <a:graphic>
          <a:graphicData uri="http://schemas.openxmlformats.org/drawingml/2006/table">
            <a:tbl>
              <a:tblPr firstRow="1" bandRow="1">
                <a:tableStyleId>{5C22544A-7EE6-4342-B048-85BDC9FD1C3A}</a:tableStyleId>
              </a:tblPr>
              <a:tblGrid>
                <a:gridCol w="964773">
                  <a:extLst>
                    <a:ext uri="{9D8B030D-6E8A-4147-A177-3AD203B41FA5}">
                      <a16:colId xmlns:a16="http://schemas.microsoft.com/office/drawing/2014/main" val="1894851695"/>
                    </a:ext>
                  </a:extLst>
                </a:gridCol>
                <a:gridCol w="1124674">
                  <a:extLst>
                    <a:ext uri="{9D8B030D-6E8A-4147-A177-3AD203B41FA5}">
                      <a16:colId xmlns:a16="http://schemas.microsoft.com/office/drawing/2014/main" val="3050646637"/>
                    </a:ext>
                  </a:extLst>
                </a:gridCol>
                <a:gridCol w="1114885">
                  <a:extLst>
                    <a:ext uri="{9D8B030D-6E8A-4147-A177-3AD203B41FA5}">
                      <a16:colId xmlns:a16="http://schemas.microsoft.com/office/drawing/2014/main" val="135632685"/>
                    </a:ext>
                  </a:extLst>
                </a:gridCol>
                <a:gridCol w="941930">
                  <a:extLst>
                    <a:ext uri="{9D8B030D-6E8A-4147-A177-3AD203B41FA5}">
                      <a16:colId xmlns:a16="http://schemas.microsoft.com/office/drawing/2014/main" val="3940103214"/>
                    </a:ext>
                  </a:extLst>
                </a:gridCol>
                <a:gridCol w="1136096">
                  <a:extLst>
                    <a:ext uri="{9D8B030D-6E8A-4147-A177-3AD203B41FA5}">
                      <a16:colId xmlns:a16="http://schemas.microsoft.com/office/drawing/2014/main" val="2955340301"/>
                    </a:ext>
                  </a:extLst>
                </a:gridCol>
                <a:gridCol w="1136096">
                  <a:extLst>
                    <a:ext uri="{9D8B030D-6E8A-4147-A177-3AD203B41FA5}">
                      <a16:colId xmlns:a16="http://schemas.microsoft.com/office/drawing/2014/main" val="2006916076"/>
                    </a:ext>
                  </a:extLst>
                </a:gridCol>
                <a:gridCol w="941930">
                  <a:extLst>
                    <a:ext uri="{9D8B030D-6E8A-4147-A177-3AD203B41FA5}">
                      <a16:colId xmlns:a16="http://schemas.microsoft.com/office/drawing/2014/main" val="2842816868"/>
                    </a:ext>
                  </a:extLst>
                </a:gridCol>
                <a:gridCol w="1220942">
                  <a:extLst>
                    <a:ext uri="{9D8B030D-6E8A-4147-A177-3AD203B41FA5}">
                      <a16:colId xmlns:a16="http://schemas.microsoft.com/office/drawing/2014/main" val="1421564369"/>
                    </a:ext>
                  </a:extLst>
                </a:gridCol>
                <a:gridCol w="1220942">
                  <a:extLst>
                    <a:ext uri="{9D8B030D-6E8A-4147-A177-3AD203B41FA5}">
                      <a16:colId xmlns:a16="http://schemas.microsoft.com/office/drawing/2014/main" val="629685087"/>
                    </a:ext>
                  </a:extLst>
                </a:gridCol>
                <a:gridCol w="941930">
                  <a:extLst>
                    <a:ext uri="{9D8B030D-6E8A-4147-A177-3AD203B41FA5}">
                      <a16:colId xmlns:a16="http://schemas.microsoft.com/office/drawing/2014/main" val="3147715921"/>
                    </a:ext>
                  </a:extLst>
                </a:gridCol>
              </a:tblGrid>
              <a:tr h="836758">
                <a:tc>
                  <a:txBody>
                    <a:bodyPr/>
                    <a:lstStyle/>
                    <a:p>
                      <a:pPr algn="ctr" fontAlgn="t"/>
                      <a:r>
                        <a:rPr lang="en-BE" sz="1500" b="1" u="none" strike="noStrike" dirty="0">
                          <a:solidFill>
                            <a:schemeClr val="tx1"/>
                          </a:solidFill>
                          <a:effectLst/>
                        </a:rPr>
                        <a:t> </a:t>
                      </a:r>
                      <a:endParaRPr lang="en-BE" sz="1500" b="1" i="0" u="none" strike="noStrike" dirty="0">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dirty="0">
                          <a:solidFill>
                            <a:schemeClr val="tx1"/>
                          </a:solidFill>
                          <a:effectLst/>
                        </a:rPr>
                        <a:t>Alternariol limit</a:t>
                      </a:r>
                      <a:endParaRPr lang="fi-FI" sz="1500" b="1" i="0" u="none" strike="noStrike" dirty="0">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Alternariol</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Exceeds the limit</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Alternariol-ME limit</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Alternariol-ME</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Exceeds the limit</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Tenuazonic acid limit</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Tenuazonic acid</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tc>
                  <a:txBody>
                    <a:bodyPr/>
                    <a:lstStyle/>
                    <a:p>
                      <a:pPr algn="ctr" fontAlgn="t"/>
                      <a:r>
                        <a:rPr lang="fi-FI" sz="1500" b="1" u="none" strike="noStrike">
                          <a:solidFill>
                            <a:schemeClr val="tx1"/>
                          </a:solidFill>
                          <a:effectLst/>
                        </a:rPr>
                        <a:t>Exceeds the limit</a:t>
                      </a:r>
                      <a:endParaRPr lang="fi-FI" sz="1500" b="1" i="0" u="none" strike="noStrike">
                        <a:solidFill>
                          <a:schemeClr val="tx1"/>
                        </a:solidFill>
                        <a:effectLst/>
                        <a:latin typeface="Calibri" panose="020F0502020204030204" pitchFamily="34" charset="0"/>
                      </a:endParaRPr>
                    </a:p>
                  </a:txBody>
                  <a:tcPr marL="10452" marR="10452" marT="10452" marB="0">
                    <a:lnL>
                      <a:noFill/>
                    </a:lnL>
                    <a:lnR>
                      <a:noFill/>
                    </a:lnR>
                    <a:lnT>
                      <a:noFill/>
                    </a:lnT>
                    <a:lnB w="19050">
                      <a:solidFill>
                        <a:schemeClr val="accent1"/>
                      </a:solidFill>
                    </a:lnB>
                    <a:noFill/>
                  </a:tcPr>
                </a:tc>
                <a:extLst>
                  <a:ext uri="{0D108BD9-81ED-4DB2-BD59-A6C34878D82A}">
                    <a16:rowId xmlns:a16="http://schemas.microsoft.com/office/drawing/2014/main" val="872195810"/>
                  </a:ext>
                </a:extLst>
              </a:tr>
              <a:tr h="457355">
                <a:tc>
                  <a:txBody>
                    <a:bodyPr/>
                    <a:lstStyle/>
                    <a:p>
                      <a:pPr algn="ctr" fontAlgn="b"/>
                      <a:r>
                        <a:rPr lang="fi-FI" sz="1500" u="none" strike="noStrike">
                          <a:solidFill>
                            <a:schemeClr val="tx1"/>
                          </a:solidFill>
                          <a:effectLst/>
                        </a:rPr>
                        <a:t>Tree nuts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dirty="0">
                          <a:solidFill>
                            <a:schemeClr val="tx1"/>
                          </a:solidFill>
                          <a:effectLst/>
                        </a:rPr>
                        <a:t> </a:t>
                      </a:r>
                      <a:endParaRPr lang="en-BE" sz="1500" b="0" i="0" u="none" strike="noStrike" dirty="0">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a:solidFill>
                            <a:schemeClr val="tx1"/>
                          </a:solidFill>
                          <a:effectLst/>
                        </a:rPr>
                        <a:t>92.3</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a:solidFill>
                            <a:schemeClr val="tx1"/>
                          </a:solidFill>
                          <a:effectLst/>
                        </a:rPr>
                        <a:t>100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en-BE" sz="1500" u="none" strike="noStrike">
                          <a:solidFill>
                            <a:schemeClr val="tx1"/>
                          </a:solidFill>
                          <a:effectLst/>
                        </a:rPr>
                        <a:t>92.3</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19050">
                      <a:solidFill>
                        <a:schemeClr val="accent1"/>
                      </a:solidFill>
                    </a:lnT>
                    <a:lnB w="3175">
                      <a:solidFill>
                        <a:schemeClr val="tx1"/>
                      </a:solidFill>
                    </a:lnB>
                    <a:noFill/>
                  </a:tcPr>
                </a:tc>
                <a:extLst>
                  <a:ext uri="{0D108BD9-81ED-4DB2-BD59-A6C34878D82A}">
                    <a16:rowId xmlns:a16="http://schemas.microsoft.com/office/drawing/2014/main" val="4041106496"/>
                  </a:ext>
                </a:extLst>
              </a:tr>
              <a:tr h="457355">
                <a:tc>
                  <a:txBody>
                    <a:bodyPr/>
                    <a:lstStyle/>
                    <a:p>
                      <a:pPr algn="ctr" fontAlgn="b"/>
                      <a:r>
                        <a:rPr lang="fi-FI" sz="1500" u="none" strike="noStrike">
                          <a:solidFill>
                            <a:schemeClr val="tx1"/>
                          </a:solidFill>
                          <a:effectLst/>
                        </a:rPr>
                        <a:t>Tree nuts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100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2679005747"/>
                  </a:ext>
                </a:extLst>
              </a:tr>
              <a:tr h="457355">
                <a:tc>
                  <a:txBody>
                    <a:bodyPr/>
                    <a:lstStyle/>
                    <a:p>
                      <a:pPr algn="ctr" fontAlgn="b"/>
                      <a:r>
                        <a:rPr lang="fi-FI" sz="1500" u="none" strike="noStrike">
                          <a:solidFill>
                            <a:schemeClr val="tx1"/>
                          </a:solidFill>
                          <a:effectLst/>
                        </a:rPr>
                        <a:t>Tree nuts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dirty="0">
                          <a:solidFill>
                            <a:schemeClr val="tx1"/>
                          </a:solidFill>
                          <a:effectLst/>
                        </a:rPr>
                        <a:t>0</a:t>
                      </a:r>
                      <a:endParaRPr lang="en-BE" sz="1500" b="0" i="0" u="none" strike="noStrike" dirty="0">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100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3752014412"/>
                  </a:ext>
                </a:extLst>
              </a:tr>
              <a:tr h="457355">
                <a:tc>
                  <a:txBody>
                    <a:bodyPr/>
                    <a:lstStyle/>
                    <a:p>
                      <a:pPr algn="ctr" fontAlgn="b"/>
                      <a:r>
                        <a:rPr lang="fi-FI" sz="1500" u="none" strike="noStrike">
                          <a:solidFill>
                            <a:schemeClr val="tx1"/>
                          </a:solidFill>
                          <a:effectLst/>
                        </a:rPr>
                        <a:t>Tree nuts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100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1587668988"/>
                  </a:ext>
                </a:extLst>
              </a:tr>
              <a:tr h="457355">
                <a:tc>
                  <a:txBody>
                    <a:bodyPr/>
                    <a:lstStyle/>
                    <a:p>
                      <a:pPr algn="ctr" fontAlgn="b"/>
                      <a:r>
                        <a:rPr lang="fi-FI" sz="1500" u="none" strike="noStrike">
                          <a:solidFill>
                            <a:schemeClr val="tx1"/>
                          </a:solidFill>
                          <a:effectLst/>
                        </a:rPr>
                        <a:t>Tree nuts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dirty="0">
                          <a:solidFill>
                            <a:schemeClr val="tx1"/>
                          </a:solidFill>
                          <a:effectLst/>
                        </a:rPr>
                        <a:t>FALSE</a:t>
                      </a:r>
                      <a:endParaRPr lang="fi-FI" sz="1500" b="0" i="0" u="none" strike="noStrike" dirty="0">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100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653344182"/>
                  </a:ext>
                </a:extLst>
              </a:tr>
              <a:tr h="457355">
                <a:tc>
                  <a:txBody>
                    <a:bodyPr/>
                    <a:lstStyle/>
                    <a:p>
                      <a:pPr algn="ctr" fontAlgn="b"/>
                      <a:r>
                        <a:rPr lang="fi-FI" sz="1500" u="none" strike="noStrike">
                          <a:solidFill>
                            <a:schemeClr val="tx1"/>
                          </a:solidFill>
                          <a:effectLst/>
                        </a:rPr>
                        <a:t>Dried figs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dirty="0">
                          <a:solidFill>
                            <a:schemeClr val="tx1"/>
                          </a:solidFill>
                          <a:effectLst/>
                        </a:rPr>
                        <a:t> </a:t>
                      </a:r>
                      <a:endParaRPr lang="en-BE" sz="1500" b="0" i="0" u="none" strike="noStrike" dirty="0">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dirty="0">
                          <a:solidFill>
                            <a:schemeClr val="tx1"/>
                          </a:solidFill>
                          <a:effectLst/>
                        </a:rPr>
                        <a:t>0</a:t>
                      </a:r>
                      <a:endParaRPr lang="en-BE" sz="1500" b="0" i="0" u="none" strike="noStrike" dirty="0">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highlight>
                            <a:srgbClr val="FFFF00"/>
                          </a:highlight>
                        </a:rPr>
                        <a:t>1000</a:t>
                      </a:r>
                      <a:endParaRPr lang="en-BE" sz="1500" b="0" i="0" u="none" strike="noStrike">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en-BE" sz="1500" u="none" strike="noStrike">
                          <a:solidFill>
                            <a:schemeClr val="tx1"/>
                          </a:solidFill>
                          <a:effectLst/>
                          <a:highlight>
                            <a:srgbClr val="FFFF00"/>
                          </a:highlight>
                        </a:rPr>
                        <a:t>3220</a:t>
                      </a:r>
                      <a:endParaRPr lang="en-BE" sz="1500" b="0" i="0" u="none" strike="noStrike">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tc>
                  <a:txBody>
                    <a:bodyPr/>
                    <a:lstStyle/>
                    <a:p>
                      <a:pPr algn="ctr" fontAlgn="b"/>
                      <a:r>
                        <a:rPr lang="fi-FI" sz="1500" u="none" strike="noStrike">
                          <a:solidFill>
                            <a:schemeClr val="tx1"/>
                          </a:solidFill>
                          <a:effectLst/>
                          <a:highlight>
                            <a:srgbClr val="FFFF00"/>
                          </a:highlight>
                        </a:rPr>
                        <a:t>TRUE</a:t>
                      </a:r>
                      <a:endParaRPr lang="fi-FI" sz="1500" b="0" i="0" u="none" strike="noStrike">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3175">
                      <a:solidFill>
                        <a:schemeClr val="tx1"/>
                      </a:solidFill>
                    </a:lnB>
                    <a:noFill/>
                  </a:tcPr>
                </a:tc>
                <a:extLst>
                  <a:ext uri="{0D108BD9-81ED-4DB2-BD59-A6C34878D82A}">
                    <a16:rowId xmlns:a16="http://schemas.microsoft.com/office/drawing/2014/main" val="2590842344"/>
                  </a:ext>
                </a:extLst>
              </a:tr>
              <a:tr h="457355">
                <a:tc>
                  <a:txBody>
                    <a:bodyPr/>
                    <a:lstStyle/>
                    <a:p>
                      <a:pPr algn="ctr" fontAlgn="b"/>
                      <a:r>
                        <a:rPr lang="fi-FI" sz="1500" u="none" strike="noStrike">
                          <a:solidFill>
                            <a:schemeClr val="tx1"/>
                          </a:solidFill>
                          <a:effectLst/>
                        </a:rPr>
                        <a:t>Dried figs</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a:solidFill>
                            <a:schemeClr val="tx1"/>
                          </a:solidFill>
                          <a:effectLst/>
                        </a:rPr>
                        <a:t>7</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a:solidFill>
                            <a:schemeClr val="tx1"/>
                          </a:solidFill>
                          <a:effectLst/>
                        </a:rPr>
                        <a:t> </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a:solidFill>
                            <a:schemeClr val="tx1"/>
                          </a:solidFill>
                          <a:effectLst/>
                        </a:rPr>
                        <a:t>0</a:t>
                      </a:r>
                      <a:endParaRPr lang="en-BE"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fi-FI" sz="1500" u="none" strike="noStrike">
                          <a:solidFill>
                            <a:schemeClr val="tx1"/>
                          </a:solidFill>
                          <a:effectLst/>
                        </a:rPr>
                        <a:t>FALSE</a:t>
                      </a:r>
                      <a:endParaRPr lang="fi-FI" sz="1500" b="0" i="0" u="none" strike="noStrike">
                        <a:solidFill>
                          <a:schemeClr val="tx1"/>
                        </a:solidFill>
                        <a:effectLs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dirty="0">
                          <a:solidFill>
                            <a:schemeClr val="tx1"/>
                          </a:solidFill>
                          <a:effectLst/>
                          <a:highlight>
                            <a:srgbClr val="FFFF00"/>
                          </a:highlight>
                        </a:rPr>
                        <a:t>1000</a:t>
                      </a:r>
                      <a:endParaRPr lang="en-BE" sz="1500" b="0" i="0" u="none" strike="noStrike" dirty="0">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en-BE" sz="1500" u="none" strike="noStrike" dirty="0">
                          <a:solidFill>
                            <a:schemeClr val="tx1"/>
                          </a:solidFill>
                          <a:effectLst/>
                          <a:highlight>
                            <a:srgbClr val="FFFF00"/>
                          </a:highlight>
                        </a:rPr>
                        <a:t>3000</a:t>
                      </a:r>
                      <a:endParaRPr lang="en-BE" sz="1500" b="0" i="0" u="none" strike="noStrike" dirty="0">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tc>
                  <a:txBody>
                    <a:bodyPr/>
                    <a:lstStyle/>
                    <a:p>
                      <a:pPr algn="ctr" fontAlgn="b"/>
                      <a:r>
                        <a:rPr lang="fi-FI" sz="1500" u="none" strike="noStrike" dirty="0">
                          <a:solidFill>
                            <a:schemeClr val="tx1"/>
                          </a:solidFill>
                          <a:effectLst/>
                          <a:highlight>
                            <a:srgbClr val="FFFF00"/>
                          </a:highlight>
                        </a:rPr>
                        <a:t>TRUE</a:t>
                      </a:r>
                      <a:endParaRPr lang="fi-FI" sz="1500" b="0" i="0" u="none" strike="noStrike" dirty="0">
                        <a:solidFill>
                          <a:schemeClr val="tx1"/>
                        </a:solidFill>
                        <a:effectLst/>
                        <a:highlight>
                          <a:srgbClr val="FFFF00"/>
                        </a:highlight>
                        <a:latin typeface="Calibri" panose="020F0502020204030204" pitchFamily="34" charset="0"/>
                      </a:endParaRPr>
                    </a:p>
                  </a:txBody>
                  <a:tcPr marL="10452" marR="10452" marT="10452" marB="0" anchor="b">
                    <a:lnL>
                      <a:noFill/>
                    </a:lnL>
                    <a:lnR>
                      <a:noFill/>
                    </a:lnR>
                    <a:lnT w="3175">
                      <a:solidFill>
                        <a:schemeClr val="tx1"/>
                      </a:solidFill>
                    </a:lnT>
                    <a:lnB w="12700">
                      <a:solidFill>
                        <a:schemeClr val="accent1"/>
                      </a:solidFill>
                    </a:lnB>
                    <a:noFill/>
                  </a:tcPr>
                </a:tc>
                <a:extLst>
                  <a:ext uri="{0D108BD9-81ED-4DB2-BD59-A6C34878D82A}">
                    <a16:rowId xmlns:a16="http://schemas.microsoft.com/office/drawing/2014/main" val="3707998371"/>
                  </a:ext>
                </a:extLst>
              </a:tr>
            </a:tbl>
          </a:graphicData>
        </a:graphic>
      </p:graphicFrame>
    </p:spTree>
    <p:extLst>
      <p:ext uri="{BB962C8B-B14F-4D97-AF65-F5344CB8AC3E}">
        <p14:creationId xmlns:p14="http://schemas.microsoft.com/office/powerpoint/2010/main" val="4149899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3AE5790-E535-FB45-AF5E-E2CDF92AA40D}"/>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8DF1BB0-703E-B567-1181-44416FD0BF0A}"/>
              </a:ext>
            </a:extLst>
          </p:cNvPr>
          <p:cNvGraphicFramePr>
            <a:graphicFrameLocks noGrp="1"/>
          </p:cNvGraphicFramePr>
          <p:nvPr>
            <p:ph idx="1"/>
            <p:extLst>
              <p:ext uri="{D42A27DB-BD31-4B8C-83A1-F6EECF244321}">
                <p14:modId xmlns:p14="http://schemas.microsoft.com/office/powerpoint/2010/main" val="3025255547"/>
              </p:ext>
            </p:extLst>
          </p:nvPr>
        </p:nvGraphicFramePr>
        <p:xfrm>
          <a:off x="641413" y="344762"/>
          <a:ext cx="10906125" cy="6044315"/>
        </p:xfrm>
        <a:graphic>
          <a:graphicData uri="http://schemas.openxmlformats.org/drawingml/2006/table">
            <a:tbl>
              <a:tblPr/>
              <a:tblGrid>
                <a:gridCol w="1098455">
                  <a:extLst>
                    <a:ext uri="{9D8B030D-6E8A-4147-A177-3AD203B41FA5}">
                      <a16:colId xmlns:a16="http://schemas.microsoft.com/office/drawing/2014/main" val="244931311"/>
                    </a:ext>
                  </a:extLst>
                </a:gridCol>
                <a:gridCol w="990587">
                  <a:extLst>
                    <a:ext uri="{9D8B030D-6E8A-4147-A177-3AD203B41FA5}">
                      <a16:colId xmlns:a16="http://schemas.microsoft.com/office/drawing/2014/main" val="2774653101"/>
                    </a:ext>
                  </a:extLst>
                </a:gridCol>
                <a:gridCol w="1066987">
                  <a:extLst>
                    <a:ext uri="{9D8B030D-6E8A-4147-A177-3AD203B41FA5}">
                      <a16:colId xmlns:a16="http://schemas.microsoft.com/office/drawing/2014/main" val="2091775112"/>
                    </a:ext>
                  </a:extLst>
                </a:gridCol>
                <a:gridCol w="1066987">
                  <a:extLst>
                    <a:ext uri="{9D8B030D-6E8A-4147-A177-3AD203B41FA5}">
                      <a16:colId xmlns:a16="http://schemas.microsoft.com/office/drawing/2014/main" val="2330533655"/>
                    </a:ext>
                  </a:extLst>
                </a:gridCol>
                <a:gridCol w="1210817">
                  <a:extLst>
                    <a:ext uri="{9D8B030D-6E8A-4147-A177-3AD203B41FA5}">
                      <a16:colId xmlns:a16="http://schemas.microsoft.com/office/drawing/2014/main" val="3877219023"/>
                    </a:ext>
                  </a:extLst>
                </a:gridCol>
                <a:gridCol w="1049638">
                  <a:extLst>
                    <a:ext uri="{9D8B030D-6E8A-4147-A177-3AD203B41FA5}">
                      <a16:colId xmlns:a16="http://schemas.microsoft.com/office/drawing/2014/main" val="1847651950"/>
                    </a:ext>
                  </a:extLst>
                </a:gridCol>
                <a:gridCol w="1049638">
                  <a:extLst>
                    <a:ext uri="{9D8B030D-6E8A-4147-A177-3AD203B41FA5}">
                      <a16:colId xmlns:a16="http://schemas.microsoft.com/office/drawing/2014/main" val="480357949"/>
                    </a:ext>
                  </a:extLst>
                </a:gridCol>
                <a:gridCol w="1273740">
                  <a:extLst>
                    <a:ext uri="{9D8B030D-6E8A-4147-A177-3AD203B41FA5}">
                      <a16:colId xmlns:a16="http://schemas.microsoft.com/office/drawing/2014/main" val="3638284497"/>
                    </a:ext>
                  </a:extLst>
                </a:gridCol>
                <a:gridCol w="1049638">
                  <a:extLst>
                    <a:ext uri="{9D8B030D-6E8A-4147-A177-3AD203B41FA5}">
                      <a16:colId xmlns:a16="http://schemas.microsoft.com/office/drawing/2014/main" val="2786872167"/>
                    </a:ext>
                  </a:extLst>
                </a:gridCol>
                <a:gridCol w="1049638">
                  <a:extLst>
                    <a:ext uri="{9D8B030D-6E8A-4147-A177-3AD203B41FA5}">
                      <a16:colId xmlns:a16="http://schemas.microsoft.com/office/drawing/2014/main" val="1689059384"/>
                    </a:ext>
                  </a:extLst>
                </a:gridCol>
              </a:tblGrid>
              <a:tr h="254470">
                <a:tc>
                  <a:txBody>
                    <a:bodyPr/>
                    <a:lstStyle/>
                    <a:p>
                      <a:pPr algn="ctr" fontAlgn="t"/>
                      <a:r>
                        <a:rPr lang="en-BE" sz="1600" b="1" i="0" u="none" strike="noStrike" dirty="0">
                          <a:solidFill>
                            <a:srgbClr val="000000"/>
                          </a:solidFill>
                          <a:effectLst/>
                          <a:latin typeface="Calibri" panose="020F0502020204030204" pitchFamily="34" charset="0"/>
                        </a:rPr>
                        <a:t> </a:t>
                      </a:r>
                      <a:endParaRPr lang="en-BE" sz="3200" b="0" i="0" u="none" strike="noStrike" dirty="0">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Alternariol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Alternariol</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Exceeds the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Alternariol-ME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Alternariol-ME</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Exceeds the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Tenuazonic acid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dirty="0">
                          <a:solidFill>
                            <a:srgbClr val="000000"/>
                          </a:solidFill>
                          <a:effectLst/>
                          <a:latin typeface="Calibri" panose="020F0502020204030204" pitchFamily="34" charset="0"/>
                        </a:rPr>
                        <a:t>Tenuazonic acid</a:t>
                      </a:r>
                      <a:endParaRPr lang="fi-FI" sz="3200" b="0" i="0" u="none" strike="noStrike" dirty="0">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fi-FI" sz="1600" b="1" i="0" u="none" strike="noStrike">
                          <a:solidFill>
                            <a:srgbClr val="000000"/>
                          </a:solidFill>
                          <a:effectLst/>
                          <a:latin typeface="Calibri" panose="020F0502020204030204" pitchFamily="34" charset="0"/>
                        </a:rPr>
                        <a:t>Exceeds the limit</a:t>
                      </a:r>
                      <a:endParaRPr lang="fi-FI" sz="3200" b="0" i="0" u="none" strike="noStrike">
                        <a:effectLst/>
                        <a:latin typeface="Arial" panose="020B0604020202020204" pitchFamily="34" charset="0"/>
                      </a:endParaRPr>
                    </a:p>
                  </a:txBody>
                  <a:tcPr marL="8667" marR="8667" marT="8667"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23378255"/>
                  </a:ext>
                </a:extLst>
              </a:tr>
              <a:tr h="254470">
                <a:tc>
                  <a:txBody>
                    <a:bodyPr/>
                    <a:lstStyle/>
                    <a:p>
                      <a:pPr algn="ctr" fontAlgn="b"/>
                      <a:r>
                        <a:rPr lang="fi-FI" sz="1600" b="0" i="0" u="none" strike="noStrike">
                          <a:solidFill>
                            <a:srgbClr val="000000"/>
                          </a:solidFill>
                          <a:effectLst/>
                          <a:latin typeface="Calibri" panose="020F0502020204030204" pitchFamily="34" charset="0"/>
                        </a:rPr>
                        <a:t>Hazelnut paste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3603694"/>
                  </a:ext>
                </a:extLst>
              </a:tr>
              <a:tr h="254470">
                <a:tc>
                  <a:txBody>
                    <a:bodyPr/>
                    <a:lstStyle/>
                    <a:p>
                      <a:pPr algn="ctr" fontAlgn="b"/>
                      <a:r>
                        <a:rPr lang="fi-FI" sz="1600" b="0" i="0" u="none" strike="noStrike">
                          <a:solidFill>
                            <a:srgbClr val="000000"/>
                          </a:solidFill>
                          <a:effectLst/>
                          <a:latin typeface="Calibri" panose="020F0502020204030204" pitchFamily="34" charset="0"/>
                        </a:rPr>
                        <a:t>Hazelnut (organic)</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dirty="0">
                          <a:solidFill>
                            <a:srgbClr val="000000"/>
                          </a:solidFill>
                          <a:effectLst/>
                          <a:latin typeface="Calibri" panose="020F0502020204030204" pitchFamily="34" charset="0"/>
                        </a:rPr>
                        <a:t>FALSE</a:t>
                      </a:r>
                      <a:endParaRPr lang="fi-FI"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56206192"/>
                  </a:ext>
                </a:extLst>
              </a:tr>
              <a:tr h="254470">
                <a:tc>
                  <a:txBody>
                    <a:bodyPr/>
                    <a:lstStyle/>
                    <a:p>
                      <a:pPr algn="ctr" fontAlgn="b"/>
                      <a:r>
                        <a:rPr lang="fi-FI" sz="1600" b="0" i="0" u="none" strike="noStrike">
                          <a:solidFill>
                            <a:srgbClr val="000000"/>
                          </a:solidFill>
                          <a:effectLst/>
                          <a:latin typeface="Calibri" panose="020F0502020204030204" pitchFamily="34" charset="0"/>
                        </a:rPr>
                        <a:t>Hazelnut Roasted</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56069214"/>
                  </a:ext>
                </a:extLst>
              </a:tr>
              <a:tr h="254470">
                <a:tc>
                  <a:txBody>
                    <a:bodyPr/>
                    <a:lstStyle/>
                    <a:p>
                      <a:pPr algn="ctr" fontAlgn="b"/>
                      <a:r>
                        <a:rPr lang="fi-FI" sz="1600" b="0" i="0" u="none" strike="noStrike">
                          <a:solidFill>
                            <a:srgbClr val="000000"/>
                          </a:solidFill>
                          <a:effectLst/>
                          <a:latin typeface="Calibri" panose="020F0502020204030204" pitchFamily="34" charset="0"/>
                        </a:rPr>
                        <a:t>Hazelnut paste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19</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dirty="0">
                          <a:solidFill>
                            <a:srgbClr val="000000"/>
                          </a:solidFill>
                          <a:effectLst/>
                          <a:latin typeface="Calibri" panose="020F0502020204030204" pitchFamily="34" charset="0"/>
                        </a:rPr>
                        <a:t>FALSE</a:t>
                      </a:r>
                      <a:endParaRPr lang="fi-FI"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120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4203297766"/>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60556510"/>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3568892"/>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 </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290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308652558"/>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2500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288670077"/>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77</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7042892"/>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 </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49</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72731152"/>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9.1</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40213736"/>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 </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280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63092771"/>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980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680465017"/>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3939266"/>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100</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1500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988165312"/>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100</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180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TRUE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480819029"/>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BE" sz="1600" b="0" i="0" u="none" strike="noStrike">
                          <a:solidFill>
                            <a:srgbClr val="000000"/>
                          </a:solidFill>
                          <a:effectLst/>
                          <a:latin typeface="Aptos Narrow" panose="020B0004020202020204" pitchFamily="34" charset="0"/>
                        </a:rPr>
                        <a:t>0</a:t>
                      </a:r>
                      <a:endParaRPr lang="en-BE" sz="3200" b="0" i="0" u="none" strike="noStrike">
                        <a:effectLst/>
                        <a:latin typeface="Arial" panose="020B0604020202020204" pitchFamily="34" charset="0"/>
                      </a:endParaRPr>
                    </a:p>
                  </a:txBody>
                  <a:tcPr marL="8667" marR="8667" marT="866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0872387"/>
                  </a:ext>
                </a:extLst>
              </a:tr>
              <a:tr h="254470">
                <a:tc>
                  <a:txBody>
                    <a:bodyPr/>
                    <a:lstStyle/>
                    <a:p>
                      <a:pPr algn="ctr" fontAlgn="b"/>
                      <a:r>
                        <a:rPr lang="fi-FI" sz="1600" b="0" i="0" u="none" strike="noStrike">
                          <a:solidFill>
                            <a:srgbClr val="000000"/>
                          </a:solidFill>
                          <a:effectLst/>
                          <a:latin typeface="Calibri" panose="020F0502020204030204" pitchFamily="34" charset="0"/>
                        </a:rPr>
                        <a:t>Hazelnut</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 </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&lt;10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a:solidFill>
                            <a:srgbClr val="000000"/>
                          </a:solidFill>
                          <a:effectLst/>
                          <a:latin typeface="Calibri" panose="020F0502020204030204" pitchFamily="34" charset="0"/>
                        </a:rPr>
                        <a:t>FALSE</a:t>
                      </a:r>
                      <a:endParaRPr lang="fi-FI"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a:solidFill>
                            <a:srgbClr val="000000"/>
                          </a:solidFill>
                          <a:effectLst/>
                          <a:latin typeface="Calibri" panose="020F0502020204030204" pitchFamily="34" charset="0"/>
                        </a:rPr>
                        <a:t>100</a:t>
                      </a:r>
                      <a:endParaRPr lang="en-BE" sz="3200" b="0" i="0" u="none" strike="noStrike">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BE" sz="1600" b="0" i="0" u="none" strike="noStrike" dirty="0">
                          <a:solidFill>
                            <a:srgbClr val="000000"/>
                          </a:solidFill>
                          <a:effectLst/>
                          <a:latin typeface="Calibri" panose="020F0502020204030204" pitchFamily="34" charset="0"/>
                        </a:rPr>
                        <a:t>&lt;10</a:t>
                      </a:r>
                      <a:endParaRPr lang="en-BE"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fi-FI" sz="1600" b="0" i="0" u="none" strike="noStrike" dirty="0">
                          <a:solidFill>
                            <a:srgbClr val="000000"/>
                          </a:solidFill>
                          <a:effectLst/>
                          <a:latin typeface="Calibri" panose="020F0502020204030204" pitchFamily="34" charset="0"/>
                        </a:rPr>
                        <a:t>FALSE</a:t>
                      </a:r>
                      <a:endParaRPr lang="fi-FI" sz="3200" b="0" i="0" u="none" strike="noStrike" dirty="0">
                        <a:effectLst/>
                        <a:latin typeface="Arial" panose="020B0604020202020204" pitchFamily="34" charset="0"/>
                      </a:endParaRPr>
                    </a:p>
                  </a:txBody>
                  <a:tcPr marL="8667" marR="8667" marT="8667"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1337126"/>
                  </a:ext>
                </a:extLst>
              </a:tr>
            </a:tbl>
          </a:graphicData>
        </a:graphic>
      </p:graphicFrame>
    </p:spTree>
    <p:extLst>
      <p:ext uri="{BB962C8B-B14F-4D97-AF65-F5344CB8AC3E}">
        <p14:creationId xmlns:p14="http://schemas.microsoft.com/office/powerpoint/2010/main" val="2676005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3534906-6E91-0B7D-A7D6-B2A35FEF5658}"/>
              </a:ext>
            </a:extLst>
          </p:cNvPr>
          <p:cNvGraphicFramePr>
            <a:graphicFrameLocks noGrp="1"/>
          </p:cNvGraphicFramePr>
          <p:nvPr>
            <p:ph idx="1"/>
            <p:extLst>
              <p:ext uri="{D42A27DB-BD31-4B8C-83A1-F6EECF244321}">
                <p14:modId xmlns:p14="http://schemas.microsoft.com/office/powerpoint/2010/main" val="3359348098"/>
              </p:ext>
            </p:extLst>
          </p:nvPr>
        </p:nvGraphicFramePr>
        <p:xfrm>
          <a:off x="797668" y="0"/>
          <a:ext cx="10291863" cy="6778407"/>
        </p:xfrm>
        <a:graphic>
          <a:graphicData uri="http://schemas.openxmlformats.org/drawingml/2006/table">
            <a:tbl>
              <a:tblPr>
                <a:tableStyleId>{5C22544A-7EE6-4342-B048-85BDC9FD1C3A}</a:tableStyleId>
              </a:tblPr>
              <a:tblGrid>
                <a:gridCol w="2048002">
                  <a:extLst>
                    <a:ext uri="{9D8B030D-6E8A-4147-A177-3AD203B41FA5}">
                      <a16:colId xmlns:a16="http://schemas.microsoft.com/office/drawing/2014/main" val="1418738950"/>
                    </a:ext>
                  </a:extLst>
                </a:gridCol>
                <a:gridCol w="2825726">
                  <a:extLst>
                    <a:ext uri="{9D8B030D-6E8A-4147-A177-3AD203B41FA5}">
                      <a16:colId xmlns:a16="http://schemas.microsoft.com/office/drawing/2014/main" val="3693003857"/>
                    </a:ext>
                  </a:extLst>
                </a:gridCol>
                <a:gridCol w="2514637">
                  <a:extLst>
                    <a:ext uri="{9D8B030D-6E8A-4147-A177-3AD203B41FA5}">
                      <a16:colId xmlns:a16="http://schemas.microsoft.com/office/drawing/2014/main" val="2785187776"/>
                    </a:ext>
                  </a:extLst>
                </a:gridCol>
                <a:gridCol w="2903498">
                  <a:extLst>
                    <a:ext uri="{9D8B030D-6E8A-4147-A177-3AD203B41FA5}">
                      <a16:colId xmlns:a16="http://schemas.microsoft.com/office/drawing/2014/main" val="1312087262"/>
                    </a:ext>
                  </a:extLst>
                </a:gridCol>
              </a:tblGrid>
              <a:tr h="159870">
                <a:tc>
                  <a:txBody>
                    <a:bodyPr/>
                    <a:lstStyle/>
                    <a:p>
                      <a:pPr algn="l" fontAlgn="b"/>
                      <a:endParaRPr lang="en-BE" sz="1050" b="0" i="0" u="none" strike="noStrike" dirty="0">
                        <a:solidFill>
                          <a:srgbClr val="000000"/>
                        </a:solidFill>
                        <a:effectLst/>
                        <a:latin typeface="Aptos Narrow" panose="020B0004020202020204" pitchFamily="34" charset="0"/>
                      </a:endParaRPr>
                    </a:p>
                  </a:txBody>
                  <a:tcPr marL="5307" marR="5307" marT="5307" marB="0" anchor="b"/>
                </a:tc>
                <a:tc>
                  <a:txBody>
                    <a:bodyPr/>
                    <a:lstStyle/>
                    <a:p>
                      <a:pPr algn="ctr" fontAlgn="t"/>
                      <a:r>
                        <a:rPr lang="fi-FI" sz="1050" u="none" strike="noStrike">
                          <a:effectLst/>
                        </a:rPr>
                        <a:t>Tenuazonic acid limit</a:t>
                      </a:r>
                      <a:endParaRPr lang="fi-FI" sz="1050" b="1" i="0" u="none" strike="noStrike">
                        <a:solidFill>
                          <a:srgbClr val="000000"/>
                        </a:solidFill>
                        <a:effectLst/>
                        <a:latin typeface="Aptos Narrow" panose="020B0004020202020204" pitchFamily="34" charset="0"/>
                      </a:endParaRPr>
                    </a:p>
                  </a:txBody>
                  <a:tcPr marL="5307" marR="5307" marT="5307" marB="0"/>
                </a:tc>
                <a:tc>
                  <a:txBody>
                    <a:bodyPr/>
                    <a:lstStyle/>
                    <a:p>
                      <a:pPr algn="ctr" fontAlgn="t"/>
                      <a:r>
                        <a:rPr lang="fi-FI" sz="1050" u="none" strike="noStrike">
                          <a:effectLst/>
                        </a:rPr>
                        <a:t>Tenuazonic acid</a:t>
                      </a:r>
                      <a:endParaRPr lang="fi-FI" sz="1050" b="1" i="0" u="none" strike="noStrike">
                        <a:solidFill>
                          <a:srgbClr val="000000"/>
                        </a:solidFill>
                        <a:effectLst/>
                        <a:latin typeface="Aptos Narrow" panose="020B0004020202020204" pitchFamily="34" charset="0"/>
                      </a:endParaRPr>
                    </a:p>
                  </a:txBody>
                  <a:tcPr marL="5307" marR="5307" marT="5307" marB="0"/>
                </a:tc>
                <a:tc>
                  <a:txBody>
                    <a:bodyPr/>
                    <a:lstStyle/>
                    <a:p>
                      <a:pPr algn="ctr" fontAlgn="t"/>
                      <a:r>
                        <a:rPr lang="fi-FI" sz="1050" u="none" strike="noStrike">
                          <a:effectLst/>
                        </a:rPr>
                        <a:t>Exceeds the limit</a:t>
                      </a:r>
                      <a:endParaRPr lang="fi-FI" sz="1050" b="1" i="0" u="none" strike="noStrike">
                        <a:solidFill>
                          <a:srgbClr val="000000"/>
                        </a:solidFill>
                        <a:effectLst/>
                        <a:latin typeface="Aptos Narrow" panose="020B0004020202020204" pitchFamily="34" charset="0"/>
                      </a:endParaRPr>
                    </a:p>
                  </a:txBody>
                  <a:tcPr marL="5307" marR="5307" marT="5307" marB="0"/>
                </a:tc>
                <a:extLst>
                  <a:ext uri="{0D108BD9-81ED-4DB2-BD59-A6C34878D82A}">
                    <a16:rowId xmlns:a16="http://schemas.microsoft.com/office/drawing/2014/main" val="1269029508"/>
                  </a:ext>
                </a:extLst>
              </a:tr>
              <a:tr h="159870">
                <a:tc>
                  <a:txBody>
                    <a:bodyPr/>
                    <a:lstStyle/>
                    <a:p>
                      <a:pPr algn="ctr" fontAlgn="b"/>
                      <a:r>
                        <a:rPr lang="fi-FI" sz="1050" u="none" strike="noStrike" dirty="0">
                          <a:effectLst/>
                        </a:rPr>
                        <a:t>Hazelnuts</a:t>
                      </a:r>
                      <a:endParaRPr lang="fi-FI" sz="1050" b="0" i="0" u="none" strike="noStrike" dirty="0">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410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185048636"/>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740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511003508"/>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1200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highlight>
                            <a:srgbClr val="FFFF00"/>
                          </a:highlight>
                        </a:rPr>
                        <a:t>TRUE</a:t>
                      </a:r>
                      <a:endParaRPr lang="fi-FI" sz="1050" b="0" i="0" u="none" strike="noStrike">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78901865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1500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highlight>
                            <a:srgbClr val="FFFF00"/>
                          </a:highlight>
                        </a:rPr>
                        <a:t>TRUE</a:t>
                      </a:r>
                      <a:endParaRPr lang="fi-FI" sz="1050" b="0" i="0" u="none" strike="noStrike">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910219493"/>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1400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161825836"/>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1600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55062584"/>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570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708573283"/>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1500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728424865"/>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1200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324305813"/>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dirty="0">
                          <a:effectLst/>
                        </a:rPr>
                        <a:t>100</a:t>
                      </a:r>
                      <a:endParaRPr lang="en-BE" sz="1050" b="0" i="0" u="none" strike="noStrike" dirty="0">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814250508"/>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290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375014870"/>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2500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61359057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180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549610096"/>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280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542308338"/>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980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highlight>
                            <a:srgbClr val="FFFF00"/>
                          </a:highlight>
                        </a:rPr>
                        <a:t>TRUE</a:t>
                      </a:r>
                      <a:endParaRPr lang="fi-FI" sz="1050" b="0" i="0" u="none" strike="noStrike">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987575733"/>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1500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448332512"/>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dirty="0">
                          <a:effectLst/>
                        </a:rPr>
                        <a:t>100</a:t>
                      </a:r>
                      <a:endParaRPr lang="en-BE" sz="1050" b="0" i="0" u="none" strike="noStrike" dirty="0">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590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960740812"/>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dirty="0">
                          <a:effectLst/>
                        </a:rPr>
                        <a:t>590</a:t>
                      </a:r>
                      <a:endParaRPr lang="en-BE" sz="1050" b="0" i="0" u="none" strike="noStrike" dirty="0">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75138811"/>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1300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782979457"/>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41</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rPr>
                        <a:t>FALSE</a:t>
                      </a:r>
                      <a:endParaRPr lang="fi-FI" sz="1050" b="0" i="0" u="none" strike="noStrike" dirty="0">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2404889830"/>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7900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92530578"/>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160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856573206"/>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250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774800407"/>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640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28753691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41</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rPr>
                        <a:t>FALSE</a:t>
                      </a:r>
                      <a:endParaRPr lang="fi-FI" sz="1050" b="0" i="0" u="none" strike="noStrike">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668372542"/>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24</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rPr>
                        <a:t>FALSE</a:t>
                      </a:r>
                      <a:endParaRPr lang="fi-FI" sz="1050" b="0" i="0" u="none" strike="noStrike" dirty="0">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646970308"/>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15</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rPr>
                        <a:t>FALSE</a:t>
                      </a:r>
                      <a:endParaRPr lang="fi-FI" sz="1050" b="0" i="0" u="none" strike="noStrike">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104188800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1300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369933323"/>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40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a:effectLst/>
                        </a:rPr>
                        <a:t>FALSE</a:t>
                      </a:r>
                      <a:endParaRPr lang="fi-FI" sz="1050" b="0" i="0" u="none" strike="noStrike">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427064298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4900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179955495"/>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5300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360856344"/>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960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2792374210"/>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22</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rPr>
                        <a:t>FALSE</a:t>
                      </a:r>
                      <a:endParaRPr lang="fi-FI" sz="1050" b="0" i="0" u="none" strike="noStrike" dirty="0">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334324061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330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852622830"/>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310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3732269675"/>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5600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4180727735"/>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370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1699584790"/>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3600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512397965"/>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19</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rPr>
                        <a:t>FALSE</a:t>
                      </a:r>
                      <a:endParaRPr lang="fi-FI" sz="1050" b="0" i="0" u="none" strike="noStrike" dirty="0">
                        <a:solidFill>
                          <a:srgbClr val="000000"/>
                        </a:solidFill>
                        <a:effectLst/>
                        <a:latin typeface="Aptos Narrow" panose="020B0004020202020204" pitchFamily="34" charset="0"/>
                      </a:endParaRPr>
                    </a:p>
                  </a:txBody>
                  <a:tcPr marL="5307" marR="5307" marT="5307" marB="0" anchor="b"/>
                </a:tc>
                <a:extLst>
                  <a:ext uri="{0D108BD9-81ED-4DB2-BD59-A6C34878D82A}">
                    <a16:rowId xmlns:a16="http://schemas.microsoft.com/office/drawing/2014/main" val="2445437049"/>
                  </a:ext>
                </a:extLst>
              </a:tr>
              <a:tr h="159870">
                <a:tc>
                  <a:txBody>
                    <a:bodyPr/>
                    <a:lstStyle/>
                    <a:p>
                      <a:pPr algn="ctr" fontAlgn="b"/>
                      <a:r>
                        <a:rPr lang="fi-FI" sz="1050" u="none" strike="noStrike">
                          <a:effectLst/>
                        </a:rPr>
                        <a:t>Hazelnuts</a:t>
                      </a:r>
                      <a:endParaRPr lang="fi-FI"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100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en-BE" sz="1050" u="none" strike="noStrike">
                          <a:effectLst/>
                        </a:rPr>
                        <a:t>320</a:t>
                      </a:r>
                      <a:endParaRPr lang="en-BE" sz="1050" b="0" i="0" u="none" strike="noStrike">
                        <a:solidFill>
                          <a:srgbClr val="000000"/>
                        </a:solidFill>
                        <a:effectLst/>
                        <a:latin typeface="Aptos Narrow" panose="020B0004020202020204" pitchFamily="34" charset="0"/>
                      </a:endParaRPr>
                    </a:p>
                  </a:txBody>
                  <a:tcPr marL="5307" marR="5307" marT="5307" marB="0" anchor="b"/>
                </a:tc>
                <a:tc>
                  <a:txBody>
                    <a:bodyPr/>
                    <a:lstStyle/>
                    <a:p>
                      <a:pPr algn="ctr" fontAlgn="b"/>
                      <a:r>
                        <a:rPr lang="fi-FI" sz="1050" u="none" strike="noStrike" dirty="0">
                          <a:effectLst/>
                          <a:highlight>
                            <a:srgbClr val="FFFF00"/>
                          </a:highlight>
                        </a:rPr>
                        <a:t>TRUE</a:t>
                      </a:r>
                      <a:endParaRPr lang="fi-FI" sz="1050" b="0" i="0" u="none" strike="noStrike" dirty="0">
                        <a:solidFill>
                          <a:srgbClr val="000000"/>
                        </a:solidFill>
                        <a:effectLst/>
                        <a:highlight>
                          <a:srgbClr val="FFFF00"/>
                        </a:highlight>
                        <a:latin typeface="Aptos Narrow" panose="020B0004020202020204" pitchFamily="34" charset="0"/>
                      </a:endParaRPr>
                    </a:p>
                  </a:txBody>
                  <a:tcPr marL="5307" marR="5307" marT="5307" marB="0" anchor="b"/>
                </a:tc>
                <a:extLst>
                  <a:ext uri="{0D108BD9-81ED-4DB2-BD59-A6C34878D82A}">
                    <a16:rowId xmlns:a16="http://schemas.microsoft.com/office/drawing/2014/main" val="787672954"/>
                  </a:ext>
                </a:extLst>
              </a:tr>
            </a:tbl>
          </a:graphicData>
        </a:graphic>
      </p:graphicFrame>
    </p:spTree>
    <p:extLst>
      <p:ext uri="{BB962C8B-B14F-4D97-AF65-F5344CB8AC3E}">
        <p14:creationId xmlns:p14="http://schemas.microsoft.com/office/powerpoint/2010/main" val="1280704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eme1">
  <a:themeElements>
    <a:clrScheme name="Custom 2">
      <a:dk1>
        <a:sysClr val="windowText" lastClr="000000"/>
      </a:dk1>
      <a:lt1>
        <a:sysClr val="window" lastClr="FFFFFF"/>
      </a:lt1>
      <a:dk2>
        <a:srgbClr val="4F271C"/>
      </a:dk2>
      <a:lt2>
        <a:srgbClr val="E7DEC9"/>
      </a:lt2>
      <a:accent1>
        <a:srgbClr val="3891A7"/>
      </a:accent1>
      <a:accent2>
        <a:srgbClr val="FEB80A"/>
      </a:accent2>
      <a:accent3>
        <a:srgbClr val="F78C1E"/>
      </a:accent3>
      <a:accent4>
        <a:srgbClr val="06A488"/>
      </a:accent4>
      <a:accent5>
        <a:srgbClr val="F78C1E"/>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nchor="ctr"/>
      <a:lstStyle>
        <a:defPPr algn="ctr">
          <a:defRPr>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1" id="{C8DE171F-094D-498B-A3A4-F23838A55C44}" vid="{E3CB54AD-A03A-44F7-A64B-68D56D02F3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1890</TotalTime>
  <Words>976</Words>
  <Application>Microsoft Office PowerPoint</Application>
  <PresentationFormat>Widescreen</PresentationFormat>
  <Paragraphs>594</Paragraphs>
  <Slides>8</Slides>
  <Notes>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8</vt:i4>
      </vt:variant>
    </vt:vector>
  </HeadingPairs>
  <TitlesOfParts>
    <vt:vector size="15" baseType="lpstr">
      <vt:lpstr>Aptos</vt:lpstr>
      <vt:lpstr>Aptos Display</vt:lpstr>
      <vt:lpstr>Aptos Narrow</vt:lpstr>
      <vt:lpstr>Arial</vt:lpstr>
      <vt:lpstr>Calibri</vt:lpstr>
      <vt:lpstr>Office Theme</vt:lpstr>
      <vt:lpstr>Theme1</vt:lpstr>
      <vt:lpstr>Alternaria toxins</vt:lpstr>
      <vt:lpstr>Current situation</vt:lpstr>
      <vt:lpstr>Indicative levels</vt:lpstr>
      <vt:lpstr>FRUCOM results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Katri Saari</dc:creator>
  <cp:lastModifiedBy>Katri Saari</cp:lastModifiedBy>
  <cp:revision>10</cp:revision>
  <dcterms:created xsi:type="dcterms:W3CDTF">2024-12-02T05:01:40Z</dcterms:created>
  <dcterms:modified xsi:type="dcterms:W3CDTF">2024-12-03T12:32:16Z</dcterms:modified>
</cp:coreProperties>
</file>