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1053" r:id="rId5"/>
    <p:sldId id="1139" r:id="rId6"/>
    <p:sldId id="1110" r:id="rId7"/>
    <p:sldId id="1138" r:id="rId8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umbnails.jpg">
            <a:extLst>
              <a:ext uri="{FF2B5EF4-FFF2-40B4-BE49-F238E27FC236}">
                <a16:creationId xmlns:a16="http://schemas.microsoft.com/office/drawing/2014/main" id="{9C4E62AB-3827-6693-6BA8-1AA57A7875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1" y="123825"/>
            <a:ext cx="563033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E32B510-3E11-5B54-17D2-ADAF182BE6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18" y="280989"/>
            <a:ext cx="62357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D64A1A-2BDB-37A8-6883-4FC7B598FB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3638"/>
            <a:ext cx="121920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F13CD07-04BA-9CC9-4C88-A8DCA0D39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80200"/>
            <a:ext cx="121920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63031"/>
            <a:ext cx="10363200" cy="1470025"/>
          </a:xfrm>
        </p:spPr>
        <p:txBody>
          <a:bodyPr/>
          <a:lstStyle>
            <a:lvl1pPr>
              <a:defRPr>
                <a:solidFill>
                  <a:srgbClr val="F78C1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35629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6A48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6417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E69EA03-3BCE-133E-889D-6CA21FF2AB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81775"/>
            <a:ext cx="121920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E894F6A-13E3-0D9F-66A0-146E1F7A2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34" y="149225"/>
            <a:ext cx="1471084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60689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6068993"/>
          </a:xfrm>
        </p:spPr>
        <p:txBody>
          <a:bodyPr vert="eaVert"/>
          <a:lstStyle>
            <a:lvl1pPr>
              <a:defRPr>
                <a:solidFill>
                  <a:srgbClr val="F78C1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F543946-C021-F814-1095-8FD7619DD2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201" y="6661150"/>
            <a:ext cx="886884" cy="1460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4E3F989-50CB-AD99-70D7-8CB83EF10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8718" y="6661150"/>
            <a:ext cx="5132916" cy="15240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D9C04E2-9052-01A1-3670-DBD35242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9368" y="6667500"/>
            <a:ext cx="563033" cy="14605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703E1C9-2D0F-4E18-B10D-E859AFA6C9FA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4708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1010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857F3233-410E-4BE2-80B8-54927C5A8F92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043487" y="3869996"/>
            <a:ext cx="2105025" cy="22321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7815FBB-41C7-4305-A4F5-D49431B1E416}"/>
              </a:ext>
            </a:extLst>
          </p:cNvPr>
          <p:cNvSpPr/>
          <p:nvPr userDrawn="1"/>
        </p:nvSpPr>
        <p:spPr>
          <a:xfrm>
            <a:off x="11080433" y="4475833"/>
            <a:ext cx="935662" cy="2382167"/>
          </a:xfrm>
          <a:custGeom>
            <a:avLst/>
            <a:gdLst>
              <a:gd name="connsiteX0" fmla="*/ 479172 w 935662"/>
              <a:gd name="connsiteY0" fmla="*/ 1200107 h 2382167"/>
              <a:gd name="connsiteX1" fmla="*/ 483528 w 935662"/>
              <a:gd name="connsiteY1" fmla="*/ 1206953 h 2382167"/>
              <a:gd name="connsiteX2" fmla="*/ 505621 w 935662"/>
              <a:gd name="connsiteY2" fmla="*/ 1267938 h 2382167"/>
              <a:gd name="connsiteX3" fmla="*/ 488506 w 935662"/>
              <a:gd name="connsiteY3" fmla="*/ 1337946 h 2382167"/>
              <a:gd name="connsiteX4" fmla="*/ 459258 w 935662"/>
              <a:gd name="connsiteY4" fmla="*/ 1367817 h 2382167"/>
              <a:gd name="connsiteX5" fmla="*/ 426586 w 935662"/>
              <a:gd name="connsiteY5" fmla="*/ 1407956 h 2382167"/>
              <a:gd name="connsiteX6" fmla="*/ 411339 w 935662"/>
              <a:gd name="connsiteY6" fmla="*/ 1343547 h 2382167"/>
              <a:gd name="connsiteX7" fmla="*/ 410718 w 935662"/>
              <a:gd name="connsiteY7" fmla="*/ 1320523 h 2382167"/>
              <a:gd name="connsiteX8" fmla="*/ 441521 w 935662"/>
              <a:gd name="connsiteY8" fmla="*/ 1251136 h 2382167"/>
              <a:gd name="connsiteX9" fmla="*/ 479172 w 935662"/>
              <a:gd name="connsiteY9" fmla="*/ 1200107 h 2382167"/>
              <a:gd name="connsiteX10" fmla="*/ 0 w 935662"/>
              <a:gd name="connsiteY10" fmla="*/ 1198862 h 2382167"/>
              <a:gd name="connsiteX11" fmla="*/ 42006 w 935662"/>
              <a:gd name="connsiteY11" fmla="*/ 1234334 h 2382167"/>
              <a:gd name="connsiteX12" fmla="*/ 252032 w 935662"/>
              <a:gd name="connsiteY12" fmla="*/ 1450894 h 2382167"/>
              <a:gd name="connsiteX13" fmla="*/ 439968 w 935662"/>
              <a:gd name="connsiteY13" fmla="*/ 1844810 h 2382167"/>
              <a:gd name="connsiteX14" fmla="*/ 444325 w 935662"/>
              <a:gd name="connsiteY14" fmla="*/ 1865036 h 2382167"/>
              <a:gd name="connsiteX15" fmla="*/ 444012 w 935662"/>
              <a:gd name="connsiteY15" fmla="*/ 1865347 h 2382167"/>
              <a:gd name="connsiteX16" fmla="*/ 395473 w 935662"/>
              <a:gd name="connsiteY16" fmla="*/ 1757687 h 2382167"/>
              <a:gd name="connsiteX17" fmla="*/ 251722 w 935662"/>
              <a:gd name="connsiteY17" fmla="*/ 1529304 h 2382167"/>
              <a:gd name="connsiteX18" fmla="*/ 4356 w 935662"/>
              <a:gd name="connsiteY18" fmla="*/ 1207575 h 2382167"/>
              <a:gd name="connsiteX19" fmla="*/ 0 w 935662"/>
              <a:gd name="connsiteY19" fmla="*/ 1198862 h 2382167"/>
              <a:gd name="connsiteX20" fmla="*/ 440901 w 935662"/>
              <a:gd name="connsiteY20" fmla="*/ 1077825 h 2382167"/>
              <a:gd name="connsiteX21" fmla="*/ 471394 w 935662"/>
              <a:gd name="connsiteY21" fmla="*/ 1163081 h 2382167"/>
              <a:gd name="connsiteX22" fmla="*/ 455836 w 935662"/>
              <a:gd name="connsiteY22" fmla="*/ 1213797 h 2382167"/>
              <a:gd name="connsiteX23" fmla="*/ 431256 w 935662"/>
              <a:gd name="connsiteY23" fmla="*/ 1240868 h 2382167"/>
              <a:gd name="connsiteX24" fmla="*/ 392671 w 935662"/>
              <a:gd name="connsiteY24" fmla="*/ 1288785 h 2382167"/>
              <a:gd name="connsiteX25" fmla="*/ 376180 w 935662"/>
              <a:gd name="connsiteY25" fmla="*/ 1183616 h 2382167"/>
              <a:gd name="connsiteX26" fmla="*/ 401073 w 935662"/>
              <a:gd name="connsiteY26" fmla="*/ 1135388 h 2382167"/>
              <a:gd name="connsiteX27" fmla="*/ 440901 w 935662"/>
              <a:gd name="connsiteY27" fmla="*/ 1077825 h 2382167"/>
              <a:gd name="connsiteX28" fmla="*/ 925984 w 935662"/>
              <a:gd name="connsiteY28" fmla="*/ 976078 h 2382167"/>
              <a:gd name="connsiteX29" fmla="*/ 930028 w 935662"/>
              <a:gd name="connsiteY29" fmla="*/ 1017460 h 2382167"/>
              <a:gd name="connsiteX30" fmla="*/ 929406 w 935662"/>
              <a:gd name="connsiteY30" fmla="*/ 1089648 h 2382167"/>
              <a:gd name="connsiteX31" fmla="*/ 883978 w 935662"/>
              <a:gd name="connsiteY31" fmla="*/ 1159347 h 2382167"/>
              <a:gd name="connsiteX32" fmla="*/ 862197 w 935662"/>
              <a:gd name="connsiteY32" fmla="*/ 1171792 h 2382167"/>
              <a:gd name="connsiteX33" fmla="*/ 768230 w 935662"/>
              <a:gd name="connsiteY33" fmla="*/ 1232777 h 2382167"/>
              <a:gd name="connsiteX34" fmla="*/ 774453 w 935662"/>
              <a:gd name="connsiteY34" fmla="*/ 1139744 h 2382167"/>
              <a:gd name="connsiteX35" fmla="*/ 777253 w 935662"/>
              <a:gd name="connsiteY35" fmla="*/ 1128542 h 2382167"/>
              <a:gd name="connsiteX36" fmla="*/ 869977 w 935662"/>
              <a:gd name="connsiteY36" fmla="*/ 1020884 h 2382167"/>
              <a:gd name="connsiteX37" fmla="*/ 916650 w 935662"/>
              <a:gd name="connsiteY37" fmla="*/ 986036 h 2382167"/>
              <a:gd name="connsiteX38" fmla="*/ 925984 w 935662"/>
              <a:gd name="connsiteY38" fmla="*/ 976078 h 2382167"/>
              <a:gd name="connsiteX39" fmla="*/ 602076 w 935662"/>
              <a:gd name="connsiteY39" fmla="*/ 975456 h 2382167"/>
              <a:gd name="connsiteX40" fmla="*/ 611099 w 935662"/>
              <a:gd name="connsiteY40" fmla="*/ 985725 h 2382167"/>
              <a:gd name="connsiteX41" fmla="*/ 653415 w 935662"/>
              <a:gd name="connsiteY41" fmla="*/ 1020573 h 2382167"/>
              <a:gd name="connsiteX42" fmla="*/ 748316 w 935662"/>
              <a:gd name="connsiteY42" fmla="*/ 1149701 h 2382167"/>
              <a:gd name="connsiteX43" fmla="*/ 750183 w 935662"/>
              <a:gd name="connsiteY43" fmla="*/ 1237756 h 2382167"/>
              <a:gd name="connsiteX44" fmla="*/ 666172 w 935662"/>
              <a:gd name="connsiteY44" fmla="*/ 1177704 h 2382167"/>
              <a:gd name="connsiteX45" fmla="*/ 661505 w 935662"/>
              <a:gd name="connsiteY45" fmla="*/ 1175214 h 2382167"/>
              <a:gd name="connsiteX46" fmla="*/ 593674 w 935662"/>
              <a:gd name="connsiteY46" fmla="*/ 1052621 h 2382167"/>
              <a:gd name="connsiteX47" fmla="*/ 602076 w 935662"/>
              <a:gd name="connsiteY47" fmla="*/ 975456 h 2382167"/>
              <a:gd name="connsiteX48" fmla="*/ 406363 w 935662"/>
              <a:gd name="connsiteY48" fmla="*/ 966743 h 2382167"/>
              <a:gd name="connsiteX49" fmla="*/ 436234 w 935662"/>
              <a:gd name="connsiteY49" fmla="*/ 1046709 h 2382167"/>
              <a:gd name="connsiteX50" fmla="*/ 416632 w 935662"/>
              <a:gd name="connsiteY50" fmla="*/ 1104271 h 2382167"/>
              <a:gd name="connsiteX51" fmla="*/ 381471 w 935662"/>
              <a:gd name="connsiteY51" fmla="*/ 1142855 h 2382167"/>
              <a:gd name="connsiteX52" fmla="*/ 358757 w 935662"/>
              <a:gd name="connsiteY52" fmla="*/ 1174903 h 2382167"/>
              <a:gd name="connsiteX53" fmla="*/ 341955 w 935662"/>
              <a:gd name="connsiteY53" fmla="*/ 1111428 h 2382167"/>
              <a:gd name="connsiteX54" fmla="*/ 340399 w 935662"/>
              <a:gd name="connsiteY54" fmla="*/ 1089647 h 2382167"/>
              <a:gd name="connsiteX55" fmla="*/ 370271 w 935662"/>
              <a:gd name="connsiteY55" fmla="*/ 1016838 h 2382167"/>
              <a:gd name="connsiteX56" fmla="*/ 406363 w 935662"/>
              <a:gd name="connsiteY56" fmla="*/ 966743 h 2382167"/>
              <a:gd name="connsiteX57" fmla="*/ 371203 w 935662"/>
              <a:gd name="connsiteY57" fmla="*/ 848818 h 2382167"/>
              <a:gd name="connsiteX58" fmla="*/ 394850 w 935662"/>
              <a:gd name="connsiteY58" fmla="*/ 909803 h 2382167"/>
              <a:gd name="connsiteX59" fmla="*/ 376492 w 935662"/>
              <a:gd name="connsiteY59" fmla="*/ 994748 h 2382167"/>
              <a:gd name="connsiteX60" fmla="*/ 319863 w 935662"/>
              <a:gd name="connsiteY60" fmla="*/ 1059778 h 2382167"/>
              <a:gd name="connsiteX61" fmla="*/ 306483 w 935662"/>
              <a:gd name="connsiteY61" fmla="*/ 1004704 h 2382167"/>
              <a:gd name="connsiteX62" fmla="*/ 304303 w 935662"/>
              <a:gd name="connsiteY62" fmla="*/ 985101 h 2382167"/>
              <a:gd name="connsiteX63" fmla="*/ 339776 w 935662"/>
              <a:gd name="connsiteY63" fmla="*/ 895802 h 2382167"/>
              <a:gd name="connsiteX64" fmla="*/ 365291 w 935662"/>
              <a:gd name="connsiteY64" fmla="*/ 860642 h 2382167"/>
              <a:gd name="connsiteX65" fmla="*/ 371203 w 935662"/>
              <a:gd name="connsiteY65" fmla="*/ 848818 h 2382167"/>
              <a:gd name="connsiteX66" fmla="*/ 925670 w 935662"/>
              <a:gd name="connsiteY66" fmla="*/ 804322 h 2382167"/>
              <a:gd name="connsiteX67" fmla="*/ 930027 w 935662"/>
              <a:gd name="connsiteY67" fmla="*/ 838549 h 2382167"/>
              <a:gd name="connsiteX68" fmla="*/ 931582 w 935662"/>
              <a:gd name="connsiteY68" fmla="*/ 913848 h 2382167"/>
              <a:gd name="connsiteX69" fmla="*/ 888021 w 935662"/>
              <a:gd name="connsiteY69" fmla="*/ 985722 h 2382167"/>
              <a:gd name="connsiteX70" fmla="*/ 871843 w 935662"/>
              <a:gd name="connsiteY70" fmla="*/ 995680 h 2382167"/>
              <a:gd name="connsiteX71" fmla="*/ 774141 w 935662"/>
              <a:gd name="connsiteY71" fmla="*/ 1062576 h 2382167"/>
              <a:gd name="connsiteX72" fmla="*/ 795610 w 935662"/>
              <a:gd name="connsiteY72" fmla="*/ 912603 h 2382167"/>
              <a:gd name="connsiteX73" fmla="*/ 852240 w 935662"/>
              <a:gd name="connsiteY73" fmla="*/ 857528 h 2382167"/>
              <a:gd name="connsiteX74" fmla="*/ 925670 w 935662"/>
              <a:gd name="connsiteY74" fmla="*/ 804322 h 2382167"/>
              <a:gd name="connsiteX75" fmla="*/ 334798 w 935662"/>
              <a:gd name="connsiteY75" fmla="*/ 734625 h 2382167"/>
              <a:gd name="connsiteX76" fmla="*/ 360625 w 935662"/>
              <a:gd name="connsiteY76" fmla="*/ 804323 h 2382167"/>
              <a:gd name="connsiteX77" fmla="*/ 343511 w 935662"/>
              <a:gd name="connsiteY77" fmla="*/ 877131 h 2382167"/>
              <a:gd name="connsiteX78" fmla="*/ 303060 w 935662"/>
              <a:gd name="connsiteY78" fmla="*/ 922248 h 2382167"/>
              <a:gd name="connsiteX79" fmla="*/ 286257 w 935662"/>
              <a:gd name="connsiteY79" fmla="*/ 947452 h 2382167"/>
              <a:gd name="connsiteX80" fmla="*/ 268521 w 935662"/>
              <a:gd name="connsiteY80" fmla="*/ 877755 h 2382167"/>
              <a:gd name="connsiteX81" fmla="*/ 307416 w 935662"/>
              <a:gd name="connsiteY81" fmla="*/ 778497 h 2382167"/>
              <a:gd name="connsiteX82" fmla="*/ 328886 w 935662"/>
              <a:gd name="connsiteY82" fmla="*/ 748005 h 2382167"/>
              <a:gd name="connsiteX83" fmla="*/ 334798 w 935662"/>
              <a:gd name="connsiteY83" fmla="*/ 734625 h 2382167"/>
              <a:gd name="connsiteX84" fmla="*/ 350355 w 935662"/>
              <a:gd name="connsiteY84" fmla="*/ 650927 h 2382167"/>
              <a:gd name="connsiteX85" fmla="*/ 403872 w 935662"/>
              <a:gd name="connsiteY85" fmla="*/ 737116 h 2382167"/>
              <a:gd name="connsiteX86" fmla="*/ 607677 w 935662"/>
              <a:gd name="connsiteY86" fmla="*/ 1171793 h 2382167"/>
              <a:gd name="connsiteX87" fmla="*/ 667105 w 935662"/>
              <a:gd name="connsiteY87" fmla="*/ 1614562 h 2382167"/>
              <a:gd name="connsiteX88" fmla="*/ 660261 w 935662"/>
              <a:gd name="connsiteY88" fmla="*/ 1715062 h 2382167"/>
              <a:gd name="connsiteX89" fmla="*/ 658082 w 935662"/>
              <a:gd name="connsiteY89" fmla="*/ 1725330 h 2382167"/>
              <a:gd name="connsiteX90" fmla="*/ 650925 w 935662"/>
              <a:gd name="connsiteY90" fmla="*/ 1643498 h 2382167"/>
              <a:gd name="connsiteX91" fmla="*/ 576250 w 935662"/>
              <a:gd name="connsiteY91" fmla="*/ 1287231 h 2382167"/>
              <a:gd name="connsiteX92" fmla="*/ 355333 w 935662"/>
              <a:gd name="connsiteY92" fmla="*/ 671151 h 2382167"/>
              <a:gd name="connsiteX93" fmla="*/ 350355 w 935662"/>
              <a:gd name="connsiteY93" fmla="*/ 650927 h 2382167"/>
              <a:gd name="connsiteX94" fmla="*/ 605500 w 935662"/>
              <a:gd name="connsiteY94" fmla="*/ 643770 h 2382167"/>
              <a:gd name="connsiteX95" fmla="*/ 614523 w 935662"/>
              <a:gd name="connsiteY95" fmla="*/ 653728 h 2382167"/>
              <a:gd name="connsiteX96" fmla="*/ 663684 w 935662"/>
              <a:gd name="connsiteY96" fmla="*/ 690132 h 2382167"/>
              <a:gd name="connsiteX97" fmla="*/ 704444 w 935662"/>
              <a:gd name="connsiteY97" fmla="*/ 713468 h 2382167"/>
              <a:gd name="connsiteX98" fmla="*/ 742405 w 935662"/>
              <a:gd name="connsiteY98" fmla="*/ 771030 h 2382167"/>
              <a:gd name="connsiteX99" fmla="*/ 757653 w 935662"/>
              <a:gd name="connsiteY99" fmla="*/ 892069 h 2382167"/>
              <a:gd name="connsiteX100" fmla="*/ 756718 w 935662"/>
              <a:gd name="connsiteY100" fmla="*/ 900469 h 2382167"/>
              <a:gd name="connsiteX101" fmla="*/ 751117 w 935662"/>
              <a:gd name="connsiteY101" fmla="*/ 895802 h 2382167"/>
              <a:gd name="connsiteX102" fmla="*/ 688887 w 935662"/>
              <a:gd name="connsiteY102" fmla="*/ 851930 h 2382167"/>
              <a:gd name="connsiteX103" fmla="*/ 666795 w 935662"/>
              <a:gd name="connsiteY103" fmla="*/ 840106 h 2382167"/>
              <a:gd name="connsiteX104" fmla="*/ 596787 w 935662"/>
              <a:gd name="connsiteY104" fmla="*/ 713157 h 2382167"/>
              <a:gd name="connsiteX105" fmla="*/ 603010 w 935662"/>
              <a:gd name="connsiteY105" fmla="*/ 644392 h 2382167"/>
              <a:gd name="connsiteX106" fmla="*/ 605500 w 935662"/>
              <a:gd name="connsiteY106" fmla="*/ 643770 h 2382167"/>
              <a:gd name="connsiteX107" fmla="*/ 926604 w 935662"/>
              <a:gd name="connsiteY107" fmla="*/ 634746 h 2382167"/>
              <a:gd name="connsiteX108" fmla="*/ 929094 w 935662"/>
              <a:gd name="connsiteY108" fmla="*/ 643148 h 2382167"/>
              <a:gd name="connsiteX109" fmla="*/ 935628 w 935662"/>
              <a:gd name="connsiteY109" fmla="*/ 729647 h 2382167"/>
              <a:gd name="connsiteX110" fmla="*/ 882732 w 935662"/>
              <a:gd name="connsiteY110" fmla="*/ 823303 h 2382167"/>
              <a:gd name="connsiteX111" fmla="*/ 857218 w 935662"/>
              <a:gd name="connsiteY111" fmla="*/ 837615 h 2382167"/>
              <a:gd name="connsiteX112" fmla="*/ 776942 w 935662"/>
              <a:gd name="connsiteY112" fmla="*/ 894245 h 2382167"/>
              <a:gd name="connsiteX113" fmla="*/ 790321 w 935662"/>
              <a:gd name="connsiteY113" fmla="*/ 765430 h 2382167"/>
              <a:gd name="connsiteX114" fmla="*/ 852862 w 935662"/>
              <a:gd name="connsiteY114" fmla="*/ 690753 h 2382167"/>
              <a:gd name="connsiteX115" fmla="*/ 926604 w 935662"/>
              <a:gd name="connsiteY115" fmla="*/ 634746 h 2382167"/>
              <a:gd name="connsiteX116" fmla="*/ 299016 w 935662"/>
              <a:gd name="connsiteY116" fmla="*/ 626345 h 2382167"/>
              <a:gd name="connsiteX117" fmla="*/ 324220 w 935662"/>
              <a:gd name="connsiteY117" fmla="*/ 723736 h 2382167"/>
              <a:gd name="connsiteX118" fmla="*/ 296839 w 935662"/>
              <a:gd name="connsiteY118" fmla="*/ 775387 h 2382167"/>
              <a:gd name="connsiteX119" fmla="*/ 252964 w 935662"/>
              <a:gd name="connsiteY119" fmla="*/ 842907 h 2382167"/>
              <a:gd name="connsiteX120" fmla="*/ 275368 w 935662"/>
              <a:gd name="connsiteY120" fmla="*/ 660572 h 2382167"/>
              <a:gd name="connsiteX121" fmla="*/ 299016 w 935662"/>
              <a:gd name="connsiteY121" fmla="*/ 626345 h 2382167"/>
              <a:gd name="connsiteX122" fmla="*/ 148729 w 935662"/>
              <a:gd name="connsiteY122" fmla="*/ 563493 h 2382167"/>
              <a:gd name="connsiteX123" fmla="*/ 204425 w 935662"/>
              <a:gd name="connsiteY123" fmla="*/ 606431 h 2382167"/>
              <a:gd name="connsiteX124" fmla="*/ 229318 w 935662"/>
              <a:gd name="connsiteY124" fmla="*/ 699155 h 2382167"/>
              <a:gd name="connsiteX125" fmla="*/ 216871 w 935662"/>
              <a:gd name="connsiteY125" fmla="*/ 742405 h 2382167"/>
              <a:gd name="connsiteX126" fmla="*/ 216560 w 935662"/>
              <a:gd name="connsiteY126" fmla="*/ 763251 h 2382167"/>
              <a:gd name="connsiteX127" fmla="*/ 434367 w 935662"/>
              <a:gd name="connsiteY127" fmla="*/ 1467695 h 2382167"/>
              <a:gd name="connsiteX128" fmla="*/ 493485 w 935662"/>
              <a:gd name="connsiteY128" fmla="*/ 1757065 h 2382167"/>
              <a:gd name="connsiteX129" fmla="*/ 504375 w 935662"/>
              <a:gd name="connsiteY129" fmla="*/ 2087817 h 2382167"/>
              <a:gd name="connsiteX130" fmla="*/ 503754 w 935662"/>
              <a:gd name="connsiteY130" fmla="*/ 2141335 h 2382167"/>
              <a:gd name="connsiteX131" fmla="*/ 489751 w 935662"/>
              <a:gd name="connsiteY131" fmla="*/ 2257395 h 2382167"/>
              <a:gd name="connsiteX132" fmla="*/ 488195 w 935662"/>
              <a:gd name="connsiteY132" fmla="*/ 2262372 h 2382167"/>
              <a:gd name="connsiteX133" fmla="*/ 482283 w 935662"/>
              <a:gd name="connsiteY133" fmla="*/ 2269529 h 2382167"/>
              <a:gd name="connsiteX134" fmla="*/ 453036 w 935662"/>
              <a:gd name="connsiteY134" fmla="*/ 1891794 h 2382167"/>
              <a:gd name="connsiteX135" fmla="*/ 472017 w 935662"/>
              <a:gd name="connsiteY135" fmla="*/ 1951223 h 2382167"/>
              <a:gd name="connsiteX136" fmla="*/ 487573 w 935662"/>
              <a:gd name="connsiteY136" fmla="*/ 2012207 h 2382167"/>
              <a:gd name="connsiteX137" fmla="*/ 499398 w 935662"/>
              <a:gd name="connsiteY137" fmla="*/ 2074750 h 2382167"/>
              <a:gd name="connsiteX138" fmla="*/ 502509 w 935662"/>
              <a:gd name="connsiteY138" fmla="*/ 2074750 h 2382167"/>
              <a:gd name="connsiteX139" fmla="*/ 502509 w 935662"/>
              <a:gd name="connsiteY139" fmla="*/ 1982026 h 2382167"/>
              <a:gd name="connsiteX140" fmla="*/ 433122 w 935662"/>
              <a:gd name="connsiteY140" fmla="*/ 1478897 h 2382167"/>
              <a:gd name="connsiteX141" fmla="*/ 419121 w 935662"/>
              <a:gd name="connsiteY141" fmla="*/ 1427247 h 2382167"/>
              <a:gd name="connsiteX142" fmla="*/ 408542 w 935662"/>
              <a:gd name="connsiteY142" fmla="*/ 1414799 h 2382167"/>
              <a:gd name="connsiteX143" fmla="*/ 342577 w 935662"/>
              <a:gd name="connsiteY143" fmla="*/ 1394886 h 2382167"/>
              <a:gd name="connsiteX144" fmla="*/ 267900 w 935662"/>
              <a:gd name="connsiteY144" fmla="*/ 1323633 h 2382167"/>
              <a:gd name="connsiteX145" fmla="*/ 256699 w 935662"/>
              <a:gd name="connsiteY145" fmla="*/ 1269493 h 2382167"/>
              <a:gd name="connsiteX146" fmla="*/ 268523 w 935662"/>
              <a:gd name="connsiteY146" fmla="*/ 1276650 h 2382167"/>
              <a:gd name="connsiteX147" fmla="*/ 306484 w 935662"/>
              <a:gd name="connsiteY147" fmla="*/ 1290029 h 2382167"/>
              <a:gd name="connsiteX148" fmla="*/ 392051 w 935662"/>
              <a:gd name="connsiteY148" fmla="*/ 1350703 h 2382167"/>
              <a:gd name="connsiteX149" fmla="*/ 402006 w 935662"/>
              <a:gd name="connsiteY149" fmla="*/ 1367194 h 2382167"/>
              <a:gd name="connsiteX150" fmla="*/ 401385 w 935662"/>
              <a:gd name="connsiteY150" fmla="*/ 1361282 h 2382167"/>
              <a:gd name="connsiteX151" fmla="*/ 387694 w 935662"/>
              <a:gd name="connsiteY151" fmla="*/ 1311809 h 2382167"/>
              <a:gd name="connsiteX152" fmla="*/ 371825 w 935662"/>
              <a:gd name="connsiteY152" fmla="*/ 1294386 h 2382167"/>
              <a:gd name="connsiteX153" fmla="*/ 307105 w 935662"/>
              <a:gd name="connsiteY153" fmla="*/ 1277582 h 2382167"/>
              <a:gd name="connsiteX154" fmla="*/ 233985 w 935662"/>
              <a:gd name="connsiteY154" fmla="*/ 1212552 h 2382167"/>
              <a:gd name="connsiteX155" fmla="*/ 220917 w 935662"/>
              <a:gd name="connsiteY155" fmla="*/ 1157790 h 2382167"/>
              <a:gd name="connsiteX156" fmla="*/ 223717 w 935662"/>
              <a:gd name="connsiteY156" fmla="*/ 1155924 h 2382167"/>
              <a:gd name="connsiteX157" fmla="*/ 286570 w 935662"/>
              <a:gd name="connsiteY157" fmla="*/ 1177082 h 2382167"/>
              <a:gd name="connsiteX158" fmla="*/ 345689 w 935662"/>
              <a:gd name="connsiteY158" fmla="*/ 1214420 h 2382167"/>
              <a:gd name="connsiteX159" fmla="*/ 371514 w 935662"/>
              <a:gd name="connsiteY159" fmla="*/ 1257047 h 2382167"/>
              <a:gd name="connsiteX160" fmla="*/ 348489 w 935662"/>
              <a:gd name="connsiteY160" fmla="*/ 1182683 h 2382167"/>
              <a:gd name="connsiteX161" fmla="*/ 341643 w 935662"/>
              <a:gd name="connsiteY161" fmla="*/ 1181125 h 2382167"/>
              <a:gd name="connsiteX162" fmla="*/ 262922 w 935662"/>
              <a:gd name="connsiteY162" fmla="*/ 1159967 h 2382167"/>
              <a:gd name="connsiteX163" fmla="*/ 200069 w 935662"/>
              <a:gd name="connsiteY163" fmla="*/ 1103960 h 2382167"/>
              <a:gd name="connsiteX164" fmla="*/ 185757 w 935662"/>
              <a:gd name="connsiteY164" fmla="*/ 1040486 h 2382167"/>
              <a:gd name="connsiteX165" fmla="*/ 252654 w 935662"/>
              <a:gd name="connsiteY165" fmla="*/ 1061644 h 2382167"/>
              <a:gd name="connsiteX166" fmla="*/ 308350 w 935662"/>
              <a:gd name="connsiteY166" fmla="*/ 1097427 h 2382167"/>
              <a:gd name="connsiteX167" fmla="*/ 335731 w 935662"/>
              <a:gd name="connsiteY167" fmla="*/ 1142544 h 2382167"/>
              <a:gd name="connsiteX168" fmla="*/ 333865 w 935662"/>
              <a:gd name="connsiteY168" fmla="*/ 1134142 h 2382167"/>
              <a:gd name="connsiteX169" fmla="*/ 320174 w 935662"/>
              <a:gd name="connsiteY169" fmla="*/ 1089025 h 2382167"/>
              <a:gd name="connsiteX170" fmla="*/ 294970 w 935662"/>
              <a:gd name="connsiteY170" fmla="*/ 1062889 h 2382167"/>
              <a:gd name="connsiteX171" fmla="*/ 229940 w 935662"/>
              <a:gd name="connsiteY171" fmla="*/ 1047021 h 2382167"/>
              <a:gd name="connsiteX172" fmla="*/ 163975 w 935662"/>
              <a:gd name="connsiteY172" fmla="*/ 987591 h 2382167"/>
              <a:gd name="connsiteX173" fmla="*/ 151219 w 935662"/>
              <a:gd name="connsiteY173" fmla="*/ 933450 h 2382167"/>
              <a:gd name="connsiteX174" fmla="*/ 151219 w 935662"/>
              <a:gd name="connsiteY174" fmla="*/ 924738 h 2382167"/>
              <a:gd name="connsiteX175" fmla="*/ 210961 w 935662"/>
              <a:gd name="connsiteY175" fmla="*/ 947141 h 2382167"/>
              <a:gd name="connsiteX176" fmla="*/ 278479 w 935662"/>
              <a:gd name="connsiteY176" fmla="*/ 991325 h 2382167"/>
              <a:gd name="connsiteX177" fmla="*/ 298392 w 935662"/>
              <a:gd name="connsiteY177" fmla="*/ 1021818 h 2382167"/>
              <a:gd name="connsiteX178" fmla="*/ 278479 w 935662"/>
              <a:gd name="connsiteY178" fmla="*/ 960520 h 2382167"/>
              <a:gd name="connsiteX179" fmla="*/ 272256 w 935662"/>
              <a:gd name="connsiteY179" fmla="*/ 955853 h 2382167"/>
              <a:gd name="connsiteX180" fmla="*/ 201937 w 935662"/>
              <a:gd name="connsiteY180" fmla="*/ 935940 h 2382167"/>
              <a:gd name="connsiteX181" fmla="*/ 125083 w 935662"/>
              <a:gd name="connsiteY181" fmla="*/ 865619 h 2382167"/>
              <a:gd name="connsiteX182" fmla="*/ 115436 w 935662"/>
              <a:gd name="connsiteY182" fmla="*/ 822682 h 2382167"/>
              <a:gd name="connsiteX183" fmla="*/ 114191 w 935662"/>
              <a:gd name="connsiteY183" fmla="*/ 810547 h 2382167"/>
              <a:gd name="connsiteX184" fmla="*/ 169266 w 935662"/>
              <a:gd name="connsiteY184" fmla="*/ 832950 h 2382167"/>
              <a:gd name="connsiteX185" fmla="*/ 242698 w 935662"/>
              <a:gd name="connsiteY185" fmla="*/ 878688 h 2382167"/>
              <a:gd name="connsiteX186" fmla="*/ 261677 w 935662"/>
              <a:gd name="connsiteY186" fmla="*/ 909181 h 2382167"/>
              <a:gd name="connsiteX187" fmla="*/ 243009 w 935662"/>
              <a:gd name="connsiteY187" fmla="*/ 854108 h 2382167"/>
              <a:gd name="connsiteX188" fmla="*/ 233675 w 935662"/>
              <a:gd name="connsiteY188" fmla="*/ 846951 h 2382167"/>
              <a:gd name="connsiteX189" fmla="*/ 174867 w 935662"/>
              <a:gd name="connsiteY189" fmla="*/ 823614 h 2382167"/>
              <a:gd name="connsiteX190" fmla="*/ 88055 w 935662"/>
              <a:gd name="connsiteY190" fmla="*/ 747694 h 2382167"/>
              <a:gd name="connsiteX191" fmla="*/ 77476 w 935662"/>
              <a:gd name="connsiteY191" fmla="*/ 702266 h 2382167"/>
              <a:gd name="connsiteX192" fmla="*/ 134106 w 935662"/>
              <a:gd name="connsiteY192" fmla="*/ 720313 h 2382167"/>
              <a:gd name="connsiteX193" fmla="*/ 219982 w 935662"/>
              <a:gd name="connsiteY193" fmla="*/ 795611 h 2382167"/>
              <a:gd name="connsiteX194" fmla="*/ 226829 w 935662"/>
              <a:gd name="connsiteY194" fmla="*/ 804946 h 2382167"/>
              <a:gd name="connsiteX195" fmla="*/ 207848 w 935662"/>
              <a:gd name="connsiteY195" fmla="*/ 750805 h 2382167"/>
              <a:gd name="connsiteX196" fmla="*/ 202248 w 935662"/>
              <a:gd name="connsiteY196" fmla="*/ 744893 h 2382167"/>
              <a:gd name="connsiteX197" fmla="*/ 191046 w 935662"/>
              <a:gd name="connsiteY197" fmla="*/ 737115 h 2382167"/>
              <a:gd name="connsiteX198" fmla="*/ 138773 w 935662"/>
              <a:gd name="connsiteY198" fmla="*/ 610166 h 2382167"/>
              <a:gd name="connsiteX199" fmla="*/ 148729 w 935662"/>
              <a:gd name="connsiteY199" fmla="*/ 563493 h 2382167"/>
              <a:gd name="connsiteX200" fmla="*/ 605187 w 935662"/>
              <a:gd name="connsiteY200" fmla="*/ 473881 h 2382167"/>
              <a:gd name="connsiteX201" fmla="*/ 612965 w 935662"/>
              <a:gd name="connsiteY201" fmla="*/ 485081 h 2382167"/>
              <a:gd name="connsiteX202" fmla="*/ 660261 w 935662"/>
              <a:gd name="connsiteY202" fmla="*/ 522109 h 2382167"/>
              <a:gd name="connsiteX203" fmla="*/ 751117 w 935662"/>
              <a:gd name="connsiteY203" fmla="*/ 632878 h 2382167"/>
              <a:gd name="connsiteX204" fmla="*/ 758585 w 935662"/>
              <a:gd name="connsiteY204" fmla="*/ 726536 h 2382167"/>
              <a:gd name="connsiteX205" fmla="*/ 758274 w 935662"/>
              <a:gd name="connsiteY205" fmla="*/ 735247 h 2382167"/>
              <a:gd name="connsiteX206" fmla="*/ 750806 w 935662"/>
              <a:gd name="connsiteY206" fmla="*/ 729024 h 2382167"/>
              <a:gd name="connsiteX207" fmla="*/ 687953 w 935662"/>
              <a:gd name="connsiteY207" fmla="*/ 685463 h 2382167"/>
              <a:gd name="connsiteX208" fmla="*/ 649372 w 935662"/>
              <a:gd name="connsiteY208" fmla="*/ 663994 h 2382167"/>
              <a:gd name="connsiteX209" fmla="*/ 598342 w 935662"/>
              <a:gd name="connsiteY209" fmla="*/ 584339 h 2382167"/>
              <a:gd name="connsiteX210" fmla="*/ 605187 w 935662"/>
              <a:gd name="connsiteY210" fmla="*/ 473881 h 2382167"/>
              <a:gd name="connsiteX211" fmla="*/ 927539 w 935662"/>
              <a:gd name="connsiteY211" fmla="*/ 469837 h 2382167"/>
              <a:gd name="connsiteX212" fmla="*/ 932829 w 935662"/>
              <a:gd name="connsiteY212" fmla="*/ 584030 h 2382167"/>
              <a:gd name="connsiteX213" fmla="*/ 890824 w 935662"/>
              <a:gd name="connsiteY213" fmla="*/ 650305 h 2382167"/>
              <a:gd name="connsiteX214" fmla="*/ 847573 w 935662"/>
              <a:gd name="connsiteY214" fmla="*/ 675820 h 2382167"/>
              <a:gd name="connsiteX215" fmla="*/ 780988 w 935662"/>
              <a:gd name="connsiteY215" fmla="*/ 722803 h 2382167"/>
              <a:gd name="connsiteX216" fmla="*/ 776942 w 935662"/>
              <a:gd name="connsiteY216" fmla="*/ 725914 h 2382167"/>
              <a:gd name="connsiteX217" fmla="*/ 773520 w 935662"/>
              <a:gd name="connsiteY217" fmla="*/ 725291 h 2382167"/>
              <a:gd name="connsiteX218" fmla="*/ 776942 w 935662"/>
              <a:gd name="connsiteY218" fmla="*/ 655594 h 2382167"/>
              <a:gd name="connsiteX219" fmla="*/ 789077 w 935662"/>
              <a:gd name="connsiteY219" fmla="*/ 599276 h 2382167"/>
              <a:gd name="connsiteX220" fmla="*/ 850374 w 935662"/>
              <a:gd name="connsiteY220" fmla="*/ 524911 h 2382167"/>
              <a:gd name="connsiteX221" fmla="*/ 924738 w 935662"/>
              <a:gd name="connsiteY221" fmla="*/ 470458 h 2382167"/>
              <a:gd name="connsiteX222" fmla="*/ 927539 w 935662"/>
              <a:gd name="connsiteY222" fmla="*/ 469837 h 2382167"/>
              <a:gd name="connsiteX223" fmla="*/ 606743 w 935662"/>
              <a:gd name="connsiteY223" fmla="*/ 311149 h 2382167"/>
              <a:gd name="connsiteX224" fmla="*/ 659328 w 935662"/>
              <a:gd name="connsiteY224" fmla="*/ 357200 h 2382167"/>
              <a:gd name="connsiteX225" fmla="*/ 671773 w 935662"/>
              <a:gd name="connsiteY225" fmla="*/ 362799 h 2382167"/>
              <a:gd name="connsiteX226" fmla="*/ 746761 w 935662"/>
              <a:gd name="connsiteY226" fmla="*/ 451167 h 2382167"/>
              <a:gd name="connsiteX227" fmla="*/ 759206 w 935662"/>
              <a:gd name="connsiteY227" fmla="*/ 556957 h 2382167"/>
              <a:gd name="connsiteX228" fmla="*/ 757961 w 935662"/>
              <a:gd name="connsiteY228" fmla="*/ 570337 h 2382167"/>
              <a:gd name="connsiteX229" fmla="*/ 751428 w 935662"/>
              <a:gd name="connsiteY229" fmla="*/ 565047 h 2382167"/>
              <a:gd name="connsiteX230" fmla="*/ 689820 w 935662"/>
              <a:gd name="connsiteY230" fmla="*/ 521798 h 2382167"/>
              <a:gd name="connsiteX231" fmla="*/ 651236 w 935662"/>
              <a:gd name="connsiteY231" fmla="*/ 500640 h 2382167"/>
              <a:gd name="connsiteX232" fmla="*/ 598654 w 935662"/>
              <a:gd name="connsiteY232" fmla="*/ 416629 h 2382167"/>
              <a:gd name="connsiteX233" fmla="*/ 604877 w 935662"/>
              <a:gd name="connsiteY233" fmla="*/ 314260 h 2382167"/>
              <a:gd name="connsiteX234" fmla="*/ 606743 w 935662"/>
              <a:gd name="connsiteY234" fmla="*/ 311149 h 2382167"/>
              <a:gd name="connsiteX235" fmla="*/ 930029 w 935662"/>
              <a:gd name="connsiteY235" fmla="*/ 304927 h 2382167"/>
              <a:gd name="connsiteX236" fmla="*/ 933140 w 935662"/>
              <a:gd name="connsiteY236" fmla="*/ 414140 h 2382167"/>
              <a:gd name="connsiteX237" fmla="*/ 894557 w 935662"/>
              <a:gd name="connsiteY237" fmla="*/ 484149 h 2382167"/>
              <a:gd name="connsiteX238" fmla="*/ 874333 w 935662"/>
              <a:gd name="connsiteY238" fmla="*/ 497216 h 2382167"/>
              <a:gd name="connsiteX239" fmla="*/ 776010 w 935662"/>
              <a:gd name="connsiteY239" fmla="*/ 563805 h 2382167"/>
              <a:gd name="connsiteX240" fmla="*/ 774141 w 935662"/>
              <a:gd name="connsiteY240" fmla="*/ 546379 h 2382167"/>
              <a:gd name="connsiteX241" fmla="*/ 791256 w 935662"/>
              <a:gd name="connsiteY241" fmla="*/ 427830 h 2382167"/>
              <a:gd name="connsiteX242" fmla="*/ 850685 w 935662"/>
              <a:gd name="connsiteY242" fmla="*/ 360933 h 2382167"/>
              <a:gd name="connsiteX243" fmla="*/ 924117 w 935662"/>
              <a:gd name="connsiteY243" fmla="*/ 307104 h 2382167"/>
              <a:gd name="connsiteX244" fmla="*/ 930029 w 935662"/>
              <a:gd name="connsiteY244" fmla="*/ 304927 h 2382167"/>
              <a:gd name="connsiteX245" fmla="*/ 602386 w 935662"/>
              <a:gd name="connsiteY245" fmla="*/ 148730 h 2382167"/>
              <a:gd name="connsiteX246" fmla="*/ 663062 w 935662"/>
              <a:gd name="connsiteY246" fmla="*/ 196337 h 2382167"/>
              <a:gd name="connsiteX247" fmla="*/ 750495 w 935662"/>
              <a:gd name="connsiteY247" fmla="*/ 343199 h 2382167"/>
              <a:gd name="connsiteX248" fmla="*/ 755473 w 935662"/>
              <a:gd name="connsiteY248" fmla="*/ 414762 h 2382167"/>
              <a:gd name="connsiteX249" fmla="*/ 751116 w 935662"/>
              <a:gd name="connsiteY249" fmla="*/ 415697 h 2382167"/>
              <a:gd name="connsiteX250" fmla="*/ 667418 w 935662"/>
              <a:gd name="connsiteY250" fmla="*/ 346621 h 2382167"/>
              <a:gd name="connsiteX251" fmla="*/ 596163 w 935662"/>
              <a:gd name="connsiteY251" fmla="*/ 229317 h 2382167"/>
              <a:gd name="connsiteX252" fmla="*/ 602386 w 935662"/>
              <a:gd name="connsiteY252" fmla="*/ 148730 h 2382167"/>
              <a:gd name="connsiteX253" fmla="*/ 925671 w 935662"/>
              <a:gd name="connsiteY253" fmla="*/ 140018 h 2382167"/>
              <a:gd name="connsiteX254" fmla="*/ 927539 w 935662"/>
              <a:gd name="connsiteY254" fmla="*/ 159309 h 2382167"/>
              <a:gd name="connsiteX255" fmla="*/ 931272 w 935662"/>
              <a:gd name="connsiteY255" fmla="*/ 221850 h 2382167"/>
              <a:gd name="connsiteX256" fmla="*/ 857840 w 935662"/>
              <a:gd name="connsiteY256" fmla="*/ 341020 h 2382167"/>
              <a:gd name="connsiteX257" fmla="*/ 794055 w 935662"/>
              <a:gd name="connsiteY257" fmla="*/ 385827 h 2382167"/>
              <a:gd name="connsiteX258" fmla="*/ 774452 w 935662"/>
              <a:gd name="connsiteY258" fmla="*/ 410718 h 2382167"/>
              <a:gd name="connsiteX259" fmla="*/ 801212 w 935662"/>
              <a:gd name="connsiteY259" fmla="*/ 259188 h 2382167"/>
              <a:gd name="connsiteX260" fmla="*/ 865308 w 935662"/>
              <a:gd name="connsiteY260" fmla="*/ 188868 h 2382167"/>
              <a:gd name="connsiteX261" fmla="*/ 925671 w 935662"/>
              <a:gd name="connsiteY261" fmla="*/ 140018 h 2382167"/>
              <a:gd name="connsiteX262" fmla="*/ 754851 w 935662"/>
              <a:gd name="connsiteY262" fmla="*/ 0 h 2382167"/>
              <a:gd name="connsiteX263" fmla="*/ 766053 w 935662"/>
              <a:gd name="connsiteY263" fmla="*/ 12135 h 2382167"/>
              <a:gd name="connsiteX264" fmla="*/ 820816 w 935662"/>
              <a:gd name="connsiteY264" fmla="*/ 107657 h 2382167"/>
              <a:gd name="connsiteX265" fmla="*/ 816459 w 935662"/>
              <a:gd name="connsiteY265" fmla="*/ 188557 h 2382167"/>
              <a:gd name="connsiteX266" fmla="*/ 765430 w 935662"/>
              <a:gd name="connsiteY266" fmla="*/ 271323 h 2382167"/>
              <a:gd name="connsiteX267" fmla="*/ 760763 w 935662"/>
              <a:gd name="connsiteY267" fmla="*/ 284080 h 2382167"/>
              <a:gd name="connsiteX268" fmla="*/ 764808 w 935662"/>
              <a:gd name="connsiteY268" fmla="*/ 971101 h 2382167"/>
              <a:gd name="connsiteX269" fmla="*/ 749873 w 935662"/>
              <a:gd name="connsiteY269" fmla="*/ 1387110 h 2382167"/>
              <a:gd name="connsiteX270" fmla="*/ 653105 w 935662"/>
              <a:gd name="connsiteY270" fmla="*/ 1961492 h 2382167"/>
              <a:gd name="connsiteX271" fmla="*/ 637235 w 935662"/>
              <a:gd name="connsiteY271" fmla="*/ 2047059 h 2382167"/>
              <a:gd name="connsiteX272" fmla="*/ 577806 w 935662"/>
              <a:gd name="connsiteY272" fmla="*/ 2214147 h 2382167"/>
              <a:gd name="connsiteX273" fmla="*/ 498773 w 935662"/>
              <a:gd name="connsiteY273" fmla="*/ 2372212 h 2382167"/>
              <a:gd name="connsiteX274" fmla="*/ 492239 w 935662"/>
              <a:gd name="connsiteY274" fmla="*/ 2382167 h 2382167"/>
              <a:gd name="connsiteX275" fmla="*/ 659639 w 935662"/>
              <a:gd name="connsiteY275" fmla="*/ 1748665 h 2382167"/>
              <a:gd name="connsiteX276" fmla="*/ 659328 w 935662"/>
              <a:gd name="connsiteY276" fmla="*/ 1840455 h 2382167"/>
              <a:gd name="connsiteX277" fmla="*/ 655906 w 935662"/>
              <a:gd name="connsiteY277" fmla="*/ 1932866 h 2382167"/>
              <a:gd name="connsiteX278" fmla="*/ 661816 w 935662"/>
              <a:gd name="connsiteY278" fmla="*/ 1912331 h 2382167"/>
              <a:gd name="connsiteX279" fmla="*/ 739915 w 935662"/>
              <a:gd name="connsiteY279" fmla="*/ 1458673 h 2382167"/>
              <a:gd name="connsiteX280" fmla="*/ 758586 w 935662"/>
              <a:gd name="connsiteY280" fmla="*/ 1076270 h 2382167"/>
              <a:gd name="connsiteX281" fmla="*/ 758586 w 935662"/>
              <a:gd name="connsiteY281" fmla="*/ 1058534 h 2382167"/>
              <a:gd name="connsiteX282" fmla="*/ 755785 w 935662"/>
              <a:gd name="connsiteY282" fmla="*/ 1067869 h 2382167"/>
              <a:gd name="connsiteX283" fmla="*/ 731826 w 935662"/>
              <a:gd name="connsiteY283" fmla="*/ 1047955 h 2382167"/>
              <a:gd name="connsiteX284" fmla="*/ 669907 w 935662"/>
              <a:gd name="connsiteY284" fmla="*/ 1010617 h 2382167"/>
              <a:gd name="connsiteX285" fmla="*/ 596164 w 935662"/>
              <a:gd name="connsiteY285" fmla="*/ 877445 h 2382167"/>
              <a:gd name="connsiteX286" fmla="*/ 602387 w 935662"/>
              <a:gd name="connsiteY286" fmla="*/ 810236 h 2382167"/>
              <a:gd name="connsiteX287" fmla="*/ 607365 w 935662"/>
              <a:gd name="connsiteY287" fmla="*/ 814281 h 2382167"/>
              <a:gd name="connsiteX288" fmla="*/ 671152 w 935662"/>
              <a:gd name="connsiteY288" fmla="*/ 861886 h 2382167"/>
              <a:gd name="connsiteX289" fmla="*/ 736493 w 935662"/>
              <a:gd name="connsiteY289" fmla="*/ 925050 h 2382167"/>
              <a:gd name="connsiteX290" fmla="*/ 752050 w 935662"/>
              <a:gd name="connsiteY290" fmla="*/ 981369 h 2382167"/>
              <a:gd name="connsiteX291" fmla="*/ 758896 w 935662"/>
              <a:gd name="connsiteY291" fmla="*/ 1026174 h 2382167"/>
              <a:gd name="connsiteX292" fmla="*/ 759829 w 935662"/>
              <a:gd name="connsiteY292" fmla="*/ 1017774 h 2382167"/>
              <a:gd name="connsiteX293" fmla="*/ 760141 w 935662"/>
              <a:gd name="connsiteY293" fmla="*/ 544824 h 2382167"/>
              <a:gd name="connsiteX294" fmla="*/ 756096 w 935662"/>
              <a:gd name="connsiteY294" fmla="*/ 283769 h 2382167"/>
              <a:gd name="connsiteX295" fmla="*/ 746762 w 935662"/>
              <a:gd name="connsiteY295" fmla="*/ 257009 h 2382167"/>
              <a:gd name="connsiteX296" fmla="*/ 709734 w 935662"/>
              <a:gd name="connsiteY296" fmla="*/ 197580 h 2382167"/>
              <a:gd name="connsiteX297" fmla="*/ 702889 w 935662"/>
              <a:gd name="connsiteY297" fmla="*/ 104858 h 2382167"/>
              <a:gd name="connsiteX298" fmla="*/ 752361 w 935662"/>
              <a:gd name="connsiteY298" fmla="*/ 4667 h 2382167"/>
              <a:gd name="connsiteX299" fmla="*/ 754851 w 935662"/>
              <a:gd name="connsiteY299" fmla="*/ 0 h 238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</a:cxnLst>
            <a:rect l="l" t="t" r="r" b="b"/>
            <a:pathLst>
              <a:path w="935662" h="2382167">
                <a:moveTo>
                  <a:pt x="479172" y="1200107"/>
                </a:moveTo>
                <a:cubicBezTo>
                  <a:pt x="481040" y="1203219"/>
                  <a:pt x="482906" y="1204774"/>
                  <a:pt x="483528" y="1206953"/>
                </a:cubicBezTo>
                <a:cubicBezTo>
                  <a:pt x="490996" y="1227177"/>
                  <a:pt x="499709" y="1247091"/>
                  <a:pt x="505621" y="1267938"/>
                </a:cubicBezTo>
                <a:cubicBezTo>
                  <a:pt x="513089" y="1294074"/>
                  <a:pt x="507176" y="1317722"/>
                  <a:pt x="488506" y="1337946"/>
                </a:cubicBezTo>
                <a:cubicBezTo>
                  <a:pt x="478861" y="1348214"/>
                  <a:pt x="468281" y="1357549"/>
                  <a:pt x="459258" y="1367817"/>
                </a:cubicBezTo>
                <a:cubicBezTo>
                  <a:pt x="447434" y="1380886"/>
                  <a:pt x="437478" y="1394266"/>
                  <a:pt x="426586" y="1407956"/>
                </a:cubicBezTo>
                <a:cubicBezTo>
                  <a:pt x="417875" y="1387419"/>
                  <a:pt x="413518" y="1365951"/>
                  <a:pt x="411339" y="1343547"/>
                </a:cubicBezTo>
                <a:cubicBezTo>
                  <a:pt x="410718" y="1335769"/>
                  <a:pt x="411028" y="1328301"/>
                  <a:pt x="410718" y="1320523"/>
                </a:cubicBezTo>
                <a:cubicBezTo>
                  <a:pt x="409473" y="1292208"/>
                  <a:pt x="420052" y="1269183"/>
                  <a:pt x="441521" y="1251136"/>
                </a:cubicBezTo>
                <a:cubicBezTo>
                  <a:pt x="458013" y="1237446"/>
                  <a:pt x="471393" y="1221887"/>
                  <a:pt x="479172" y="1200107"/>
                </a:cubicBezTo>
                <a:close/>
                <a:moveTo>
                  <a:pt x="0" y="1198862"/>
                </a:moveTo>
                <a:cubicBezTo>
                  <a:pt x="14001" y="1210686"/>
                  <a:pt x="28004" y="1222198"/>
                  <a:pt x="42006" y="1234334"/>
                </a:cubicBezTo>
                <a:cubicBezTo>
                  <a:pt x="117926" y="1300608"/>
                  <a:pt x="187936" y="1372795"/>
                  <a:pt x="252032" y="1450894"/>
                </a:cubicBezTo>
                <a:cubicBezTo>
                  <a:pt x="347244" y="1566953"/>
                  <a:pt x="410719" y="1697637"/>
                  <a:pt x="439968" y="1844810"/>
                </a:cubicBezTo>
                <a:cubicBezTo>
                  <a:pt x="441213" y="1851656"/>
                  <a:pt x="443080" y="1858190"/>
                  <a:pt x="444325" y="1865036"/>
                </a:cubicBezTo>
                <a:cubicBezTo>
                  <a:pt x="444325" y="1865036"/>
                  <a:pt x="444325" y="1865347"/>
                  <a:pt x="444012" y="1865347"/>
                </a:cubicBezTo>
                <a:cubicBezTo>
                  <a:pt x="427834" y="1829564"/>
                  <a:pt x="412275" y="1793159"/>
                  <a:pt x="395473" y="1757687"/>
                </a:cubicBezTo>
                <a:cubicBezTo>
                  <a:pt x="357202" y="1675545"/>
                  <a:pt x="305862" y="1601180"/>
                  <a:pt x="251722" y="1529304"/>
                </a:cubicBezTo>
                <a:cubicBezTo>
                  <a:pt x="170511" y="1421334"/>
                  <a:pt x="87123" y="1314921"/>
                  <a:pt x="4356" y="1207575"/>
                </a:cubicBezTo>
                <a:cubicBezTo>
                  <a:pt x="2490" y="1205085"/>
                  <a:pt x="622" y="1202908"/>
                  <a:pt x="0" y="1198862"/>
                </a:cubicBezTo>
                <a:close/>
                <a:moveTo>
                  <a:pt x="440901" y="1077825"/>
                </a:moveTo>
                <a:cubicBezTo>
                  <a:pt x="454591" y="1107385"/>
                  <a:pt x="467971" y="1133521"/>
                  <a:pt x="471394" y="1163081"/>
                </a:cubicBezTo>
                <a:cubicBezTo>
                  <a:pt x="473573" y="1182060"/>
                  <a:pt x="467971" y="1199173"/>
                  <a:pt x="455836" y="1213797"/>
                </a:cubicBezTo>
                <a:cubicBezTo>
                  <a:pt x="448058" y="1223132"/>
                  <a:pt x="439034" y="1231533"/>
                  <a:pt x="431256" y="1240868"/>
                </a:cubicBezTo>
                <a:cubicBezTo>
                  <a:pt x="418497" y="1256424"/>
                  <a:pt x="406051" y="1272294"/>
                  <a:pt x="392671" y="1288785"/>
                </a:cubicBezTo>
                <a:cubicBezTo>
                  <a:pt x="379291" y="1255181"/>
                  <a:pt x="372758" y="1220020"/>
                  <a:pt x="376180" y="1183616"/>
                </a:cubicBezTo>
                <a:cubicBezTo>
                  <a:pt x="378046" y="1164324"/>
                  <a:pt x="387070" y="1148146"/>
                  <a:pt x="401073" y="1135388"/>
                </a:cubicBezTo>
                <a:cubicBezTo>
                  <a:pt x="417876" y="1119831"/>
                  <a:pt x="433744" y="1103961"/>
                  <a:pt x="440901" y="1077825"/>
                </a:cubicBezTo>
                <a:close/>
                <a:moveTo>
                  <a:pt x="925984" y="976078"/>
                </a:moveTo>
                <a:cubicBezTo>
                  <a:pt x="927540" y="991324"/>
                  <a:pt x="929717" y="1004393"/>
                  <a:pt x="930028" y="1017460"/>
                </a:cubicBezTo>
                <a:cubicBezTo>
                  <a:pt x="930651" y="1041419"/>
                  <a:pt x="931583" y="1065689"/>
                  <a:pt x="929406" y="1089648"/>
                </a:cubicBezTo>
                <a:cubicBezTo>
                  <a:pt x="926606" y="1119829"/>
                  <a:pt x="909804" y="1142856"/>
                  <a:pt x="883978" y="1159347"/>
                </a:cubicBezTo>
                <a:cubicBezTo>
                  <a:pt x="876821" y="1163701"/>
                  <a:pt x="869665" y="1168057"/>
                  <a:pt x="862197" y="1171792"/>
                </a:cubicBezTo>
                <a:cubicBezTo>
                  <a:pt x="829216" y="1187660"/>
                  <a:pt x="796856" y="1204774"/>
                  <a:pt x="768230" y="1232777"/>
                </a:cubicBezTo>
                <a:cubicBezTo>
                  <a:pt x="765429" y="1199484"/>
                  <a:pt x="768230" y="1169613"/>
                  <a:pt x="774453" y="1139744"/>
                </a:cubicBezTo>
                <a:cubicBezTo>
                  <a:pt x="775387" y="1136009"/>
                  <a:pt x="776319" y="1132277"/>
                  <a:pt x="777253" y="1128542"/>
                </a:cubicBezTo>
                <a:cubicBezTo>
                  <a:pt x="787522" y="1074712"/>
                  <a:pt x="818325" y="1038619"/>
                  <a:pt x="869977" y="1020884"/>
                </a:cubicBezTo>
                <a:cubicBezTo>
                  <a:pt x="888956" y="1014349"/>
                  <a:pt x="903270" y="1000348"/>
                  <a:pt x="916650" y="986036"/>
                </a:cubicBezTo>
                <a:cubicBezTo>
                  <a:pt x="919138" y="983235"/>
                  <a:pt x="921628" y="980435"/>
                  <a:pt x="925984" y="976078"/>
                </a:cubicBezTo>
                <a:close/>
                <a:moveTo>
                  <a:pt x="602076" y="975456"/>
                </a:moveTo>
                <a:cubicBezTo>
                  <a:pt x="606432" y="980745"/>
                  <a:pt x="608609" y="983545"/>
                  <a:pt x="611099" y="985725"/>
                </a:cubicBezTo>
                <a:cubicBezTo>
                  <a:pt x="625100" y="997859"/>
                  <a:pt x="637235" y="1014040"/>
                  <a:pt x="653415" y="1020573"/>
                </a:cubicBezTo>
                <a:cubicBezTo>
                  <a:pt x="712844" y="1044221"/>
                  <a:pt x="740849" y="1088715"/>
                  <a:pt x="748316" y="1149701"/>
                </a:cubicBezTo>
                <a:cubicBezTo>
                  <a:pt x="752049" y="1178326"/>
                  <a:pt x="755473" y="1206951"/>
                  <a:pt x="750183" y="1237756"/>
                </a:cubicBezTo>
                <a:cubicBezTo>
                  <a:pt x="724979" y="1211620"/>
                  <a:pt x="696353" y="1193574"/>
                  <a:pt x="666172" y="1177704"/>
                </a:cubicBezTo>
                <a:cubicBezTo>
                  <a:pt x="664616" y="1176770"/>
                  <a:pt x="663060" y="1175838"/>
                  <a:pt x="661505" y="1175214"/>
                </a:cubicBezTo>
                <a:cubicBezTo>
                  <a:pt x="609854" y="1150323"/>
                  <a:pt x="588075" y="1108939"/>
                  <a:pt x="593674" y="1052621"/>
                </a:cubicBezTo>
                <a:cubicBezTo>
                  <a:pt x="596164" y="1028041"/>
                  <a:pt x="598964" y="1003461"/>
                  <a:pt x="602076" y="975456"/>
                </a:cubicBezTo>
                <a:close/>
                <a:moveTo>
                  <a:pt x="406363" y="966743"/>
                </a:moveTo>
                <a:cubicBezTo>
                  <a:pt x="419432" y="992569"/>
                  <a:pt x="432501" y="1017772"/>
                  <a:pt x="436234" y="1046709"/>
                </a:cubicBezTo>
                <a:cubicBezTo>
                  <a:pt x="439035" y="1068801"/>
                  <a:pt x="431257" y="1088091"/>
                  <a:pt x="416632" y="1104271"/>
                </a:cubicBezTo>
                <a:cubicBezTo>
                  <a:pt x="405120" y="1117340"/>
                  <a:pt x="392672" y="1129475"/>
                  <a:pt x="381471" y="1142855"/>
                </a:cubicBezTo>
                <a:cubicBezTo>
                  <a:pt x="373382" y="1152811"/>
                  <a:pt x="366536" y="1163702"/>
                  <a:pt x="358757" y="1174903"/>
                </a:cubicBezTo>
                <a:cubicBezTo>
                  <a:pt x="349423" y="1154679"/>
                  <a:pt x="344755" y="1133208"/>
                  <a:pt x="341955" y="1111428"/>
                </a:cubicBezTo>
                <a:cubicBezTo>
                  <a:pt x="341021" y="1104271"/>
                  <a:pt x="340710" y="1096804"/>
                  <a:pt x="340399" y="1089647"/>
                </a:cubicBezTo>
                <a:cubicBezTo>
                  <a:pt x="338533" y="1060399"/>
                  <a:pt x="348178" y="1035819"/>
                  <a:pt x="370271" y="1016838"/>
                </a:cubicBezTo>
                <a:cubicBezTo>
                  <a:pt x="386139" y="1003148"/>
                  <a:pt x="398584" y="987280"/>
                  <a:pt x="406363" y="966743"/>
                </a:cubicBezTo>
                <a:close/>
                <a:moveTo>
                  <a:pt x="371203" y="848818"/>
                </a:moveTo>
                <a:cubicBezTo>
                  <a:pt x="379604" y="870287"/>
                  <a:pt x="387695" y="889890"/>
                  <a:pt x="394850" y="909803"/>
                </a:cubicBezTo>
                <a:cubicBezTo>
                  <a:pt x="406364" y="941853"/>
                  <a:pt x="399519" y="969544"/>
                  <a:pt x="376492" y="994748"/>
                </a:cubicBezTo>
                <a:cubicBezTo>
                  <a:pt x="357513" y="1015283"/>
                  <a:pt x="339465" y="1037064"/>
                  <a:pt x="319863" y="1059778"/>
                </a:cubicBezTo>
                <a:cubicBezTo>
                  <a:pt x="315506" y="1042042"/>
                  <a:pt x="310839" y="1023374"/>
                  <a:pt x="306483" y="1004704"/>
                </a:cubicBezTo>
                <a:cubicBezTo>
                  <a:pt x="304927" y="998170"/>
                  <a:pt x="304927" y="991637"/>
                  <a:pt x="304303" y="985101"/>
                </a:cubicBezTo>
                <a:cubicBezTo>
                  <a:pt x="299949" y="949008"/>
                  <a:pt x="312395" y="920071"/>
                  <a:pt x="339776" y="895802"/>
                </a:cubicBezTo>
                <a:cubicBezTo>
                  <a:pt x="350356" y="886467"/>
                  <a:pt x="357200" y="872777"/>
                  <a:pt x="365291" y="860642"/>
                </a:cubicBezTo>
                <a:cubicBezTo>
                  <a:pt x="367469" y="857531"/>
                  <a:pt x="368714" y="853796"/>
                  <a:pt x="371203" y="848818"/>
                </a:cubicBezTo>
                <a:close/>
                <a:moveTo>
                  <a:pt x="925670" y="804322"/>
                </a:moveTo>
                <a:cubicBezTo>
                  <a:pt x="927226" y="815835"/>
                  <a:pt x="929405" y="827036"/>
                  <a:pt x="930027" y="838549"/>
                </a:cubicBezTo>
                <a:cubicBezTo>
                  <a:pt x="931271" y="863751"/>
                  <a:pt x="933138" y="888955"/>
                  <a:pt x="931582" y="913848"/>
                </a:cubicBezTo>
                <a:cubicBezTo>
                  <a:pt x="929716" y="944651"/>
                  <a:pt x="913535" y="968299"/>
                  <a:pt x="888021" y="985722"/>
                </a:cubicBezTo>
                <a:cubicBezTo>
                  <a:pt x="882732" y="989146"/>
                  <a:pt x="877442" y="992568"/>
                  <a:pt x="871843" y="995680"/>
                </a:cubicBezTo>
                <a:cubicBezTo>
                  <a:pt x="837926" y="1014348"/>
                  <a:pt x="803389" y="1031773"/>
                  <a:pt x="774141" y="1062576"/>
                </a:cubicBezTo>
                <a:cubicBezTo>
                  <a:pt x="769474" y="1008747"/>
                  <a:pt x="776008" y="959586"/>
                  <a:pt x="795610" y="912603"/>
                </a:cubicBezTo>
                <a:cubicBezTo>
                  <a:pt x="806500" y="886465"/>
                  <a:pt x="827037" y="868731"/>
                  <a:pt x="852240" y="857528"/>
                </a:cubicBezTo>
                <a:cubicBezTo>
                  <a:pt x="880243" y="845083"/>
                  <a:pt x="905446" y="829837"/>
                  <a:pt x="925670" y="804322"/>
                </a:cubicBezTo>
                <a:close/>
                <a:moveTo>
                  <a:pt x="334798" y="734625"/>
                </a:moveTo>
                <a:cubicBezTo>
                  <a:pt x="344134" y="759518"/>
                  <a:pt x="353158" y="781609"/>
                  <a:pt x="360625" y="804323"/>
                </a:cubicBezTo>
                <a:cubicBezTo>
                  <a:pt x="369336" y="831704"/>
                  <a:pt x="362181" y="855973"/>
                  <a:pt x="343511" y="877131"/>
                </a:cubicBezTo>
                <a:cubicBezTo>
                  <a:pt x="330130" y="892067"/>
                  <a:pt x="316129" y="907002"/>
                  <a:pt x="303060" y="922248"/>
                </a:cubicBezTo>
                <a:cubicBezTo>
                  <a:pt x="296837" y="929716"/>
                  <a:pt x="292170" y="938429"/>
                  <a:pt x="286257" y="947452"/>
                </a:cubicBezTo>
                <a:cubicBezTo>
                  <a:pt x="275678" y="924738"/>
                  <a:pt x="271634" y="901403"/>
                  <a:pt x="268521" y="877755"/>
                </a:cubicBezTo>
                <a:cubicBezTo>
                  <a:pt x="262922" y="837305"/>
                  <a:pt x="275367" y="804633"/>
                  <a:pt x="307416" y="778497"/>
                </a:cubicBezTo>
                <a:cubicBezTo>
                  <a:pt x="316750" y="771030"/>
                  <a:pt x="322041" y="758584"/>
                  <a:pt x="328886" y="748005"/>
                </a:cubicBezTo>
                <a:cubicBezTo>
                  <a:pt x="331065" y="744894"/>
                  <a:pt x="332310" y="740848"/>
                  <a:pt x="334798" y="734625"/>
                </a:cubicBezTo>
                <a:close/>
                <a:moveTo>
                  <a:pt x="350355" y="650927"/>
                </a:moveTo>
                <a:cubicBezTo>
                  <a:pt x="368402" y="679553"/>
                  <a:pt x="386759" y="708179"/>
                  <a:pt x="403872" y="737116"/>
                </a:cubicBezTo>
                <a:cubicBezTo>
                  <a:pt x="486327" y="875267"/>
                  <a:pt x="556337" y="1019019"/>
                  <a:pt x="607677" y="1171793"/>
                </a:cubicBezTo>
                <a:cubicBezTo>
                  <a:pt x="656216" y="1315546"/>
                  <a:pt x="677995" y="1462719"/>
                  <a:pt x="667105" y="1614562"/>
                </a:cubicBezTo>
                <a:cubicBezTo>
                  <a:pt x="664616" y="1648165"/>
                  <a:pt x="662749" y="1681458"/>
                  <a:pt x="660261" y="1715062"/>
                </a:cubicBezTo>
                <a:cubicBezTo>
                  <a:pt x="659949" y="1717241"/>
                  <a:pt x="659016" y="1720042"/>
                  <a:pt x="658082" y="1725330"/>
                </a:cubicBezTo>
                <a:cubicBezTo>
                  <a:pt x="655592" y="1696083"/>
                  <a:pt x="653104" y="1669634"/>
                  <a:pt x="650925" y="1643498"/>
                </a:cubicBezTo>
                <a:cubicBezTo>
                  <a:pt x="640346" y="1521838"/>
                  <a:pt x="612965" y="1403601"/>
                  <a:pt x="576250" y="1287231"/>
                </a:cubicBezTo>
                <a:cubicBezTo>
                  <a:pt x="510907" y="1078760"/>
                  <a:pt x="434366" y="874644"/>
                  <a:pt x="355333" y="671151"/>
                </a:cubicBezTo>
                <a:cubicBezTo>
                  <a:pt x="352845" y="664929"/>
                  <a:pt x="350666" y="658395"/>
                  <a:pt x="350355" y="650927"/>
                </a:cubicBezTo>
                <a:close/>
                <a:moveTo>
                  <a:pt x="605500" y="643770"/>
                </a:moveTo>
                <a:cubicBezTo>
                  <a:pt x="608611" y="647192"/>
                  <a:pt x="611412" y="650304"/>
                  <a:pt x="614523" y="653728"/>
                </a:cubicBezTo>
                <a:cubicBezTo>
                  <a:pt x="628213" y="669285"/>
                  <a:pt x="644392" y="681730"/>
                  <a:pt x="663684" y="690132"/>
                </a:cubicBezTo>
                <a:cubicBezTo>
                  <a:pt x="677998" y="696355"/>
                  <a:pt x="691688" y="704444"/>
                  <a:pt x="704444" y="713468"/>
                </a:cubicBezTo>
                <a:cubicBezTo>
                  <a:pt x="724047" y="727469"/>
                  <a:pt x="735560" y="748005"/>
                  <a:pt x="742405" y="771030"/>
                </a:cubicBezTo>
                <a:cubicBezTo>
                  <a:pt x="754541" y="810548"/>
                  <a:pt x="760764" y="850685"/>
                  <a:pt x="757653" y="892069"/>
                </a:cubicBezTo>
                <a:cubicBezTo>
                  <a:pt x="757340" y="894246"/>
                  <a:pt x="757029" y="896736"/>
                  <a:pt x="756718" y="900469"/>
                </a:cubicBezTo>
                <a:cubicBezTo>
                  <a:pt x="754229" y="898292"/>
                  <a:pt x="752673" y="897047"/>
                  <a:pt x="751117" y="895802"/>
                </a:cubicBezTo>
                <a:cubicBezTo>
                  <a:pt x="730270" y="881177"/>
                  <a:pt x="709735" y="866242"/>
                  <a:pt x="688887" y="851930"/>
                </a:cubicBezTo>
                <a:cubicBezTo>
                  <a:pt x="682041" y="847263"/>
                  <a:pt x="674263" y="843841"/>
                  <a:pt x="666795" y="840106"/>
                </a:cubicBezTo>
                <a:cubicBezTo>
                  <a:pt x="612033" y="814902"/>
                  <a:pt x="591496" y="771343"/>
                  <a:pt x="596787" y="713157"/>
                </a:cubicBezTo>
                <a:cubicBezTo>
                  <a:pt x="598964" y="690132"/>
                  <a:pt x="600832" y="667418"/>
                  <a:pt x="603010" y="644392"/>
                </a:cubicBezTo>
                <a:cubicBezTo>
                  <a:pt x="603631" y="644081"/>
                  <a:pt x="604565" y="644081"/>
                  <a:pt x="605500" y="643770"/>
                </a:cubicBezTo>
                <a:close/>
                <a:moveTo>
                  <a:pt x="926604" y="634746"/>
                </a:moveTo>
                <a:cubicBezTo>
                  <a:pt x="927849" y="638792"/>
                  <a:pt x="928782" y="640969"/>
                  <a:pt x="929094" y="643148"/>
                </a:cubicBezTo>
                <a:cubicBezTo>
                  <a:pt x="931271" y="672085"/>
                  <a:pt x="934694" y="700711"/>
                  <a:pt x="935628" y="729647"/>
                </a:cubicBezTo>
                <a:cubicBezTo>
                  <a:pt x="936562" y="770718"/>
                  <a:pt x="918515" y="802145"/>
                  <a:pt x="882732" y="823303"/>
                </a:cubicBezTo>
                <a:cubicBezTo>
                  <a:pt x="874331" y="828281"/>
                  <a:pt x="865931" y="832948"/>
                  <a:pt x="857218" y="837615"/>
                </a:cubicBezTo>
                <a:cubicBezTo>
                  <a:pt x="828592" y="852550"/>
                  <a:pt x="801522" y="869665"/>
                  <a:pt x="776942" y="894245"/>
                </a:cubicBezTo>
                <a:cubicBezTo>
                  <a:pt x="772896" y="848507"/>
                  <a:pt x="778185" y="806812"/>
                  <a:pt x="790321" y="765430"/>
                </a:cubicBezTo>
                <a:cubicBezTo>
                  <a:pt x="800277" y="731203"/>
                  <a:pt x="820814" y="705688"/>
                  <a:pt x="852862" y="690753"/>
                </a:cubicBezTo>
                <a:cubicBezTo>
                  <a:pt x="881177" y="677684"/>
                  <a:pt x="907623" y="663061"/>
                  <a:pt x="926604" y="634746"/>
                </a:cubicBezTo>
                <a:close/>
                <a:moveTo>
                  <a:pt x="299016" y="626345"/>
                </a:moveTo>
                <a:cubicBezTo>
                  <a:pt x="311462" y="657772"/>
                  <a:pt x="329198" y="687643"/>
                  <a:pt x="324220" y="723736"/>
                </a:cubicBezTo>
                <a:cubicBezTo>
                  <a:pt x="321109" y="744271"/>
                  <a:pt x="311772" y="761696"/>
                  <a:pt x="296839" y="775387"/>
                </a:cubicBezTo>
                <a:cubicBezTo>
                  <a:pt x="276302" y="793744"/>
                  <a:pt x="260745" y="814591"/>
                  <a:pt x="252964" y="842907"/>
                </a:cubicBezTo>
                <a:cubicBezTo>
                  <a:pt x="226206" y="777875"/>
                  <a:pt x="227762" y="709111"/>
                  <a:pt x="275368" y="660572"/>
                </a:cubicBezTo>
                <a:cubicBezTo>
                  <a:pt x="284702" y="651238"/>
                  <a:pt x="290614" y="638480"/>
                  <a:pt x="299016" y="626345"/>
                </a:cubicBezTo>
                <a:close/>
                <a:moveTo>
                  <a:pt x="148729" y="563493"/>
                </a:moveTo>
                <a:cubicBezTo>
                  <a:pt x="170511" y="575628"/>
                  <a:pt x="188558" y="589318"/>
                  <a:pt x="204425" y="606431"/>
                </a:cubicBezTo>
                <a:cubicBezTo>
                  <a:pt x="229318" y="633190"/>
                  <a:pt x="238342" y="663683"/>
                  <a:pt x="229318" y="699155"/>
                </a:cubicBezTo>
                <a:cubicBezTo>
                  <a:pt x="225584" y="713779"/>
                  <a:pt x="221851" y="728402"/>
                  <a:pt x="216871" y="742405"/>
                </a:cubicBezTo>
                <a:cubicBezTo>
                  <a:pt x="214383" y="749873"/>
                  <a:pt x="214072" y="755783"/>
                  <a:pt x="216560" y="763251"/>
                </a:cubicBezTo>
                <a:cubicBezTo>
                  <a:pt x="296215" y="995992"/>
                  <a:pt x="372136" y="1229666"/>
                  <a:pt x="434367" y="1467695"/>
                </a:cubicBezTo>
                <a:cubicBezTo>
                  <a:pt x="459258" y="1562908"/>
                  <a:pt x="481661" y="1659052"/>
                  <a:pt x="493485" y="1757065"/>
                </a:cubicBezTo>
                <a:cubicBezTo>
                  <a:pt x="506555" y="1866901"/>
                  <a:pt x="509353" y="1977359"/>
                  <a:pt x="504375" y="2087817"/>
                </a:cubicBezTo>
                <a:cubicBezTo>
                  <a:pt x="503441" y="2105553"/>
                  <a:pt x="503441" y="2123599"/>
                  <a:pt x="503754" y="2141335"/>
                </a:cubicBezTo>
                <a:cubicBezTo>
                  <a:pt x="504686" y="2180851"/>
                  <a:pt x="500642" y="2219435"/>
                  <a:pt x="489751" y="2257395"/>
                </a:cubicBezTo>
                <a:cubicBezTo>
                  <a:pt x="489129" y="2258950"/>
                  <a:pt x="489129" y="2260817"/>
                  <a:pt x="488195" y="2262372"/>
                </a:cubicBezTo>
                <a:cubicBezTo>
                  <a:pt x="486639" y="2264862"/>
                  <a:pt x="485084" y="2267352"/>
                  <a:pt x="482283" y="2269529"/>
                </a:cubicBezTo>
                <a:cubicBezTo>
                  <a:pt x="485394" y="2142580"/>
                  <a:pt x="475128" y="2016875"/>
                  <a:pt x="453036" y="1891794"/>
                </a:cubicBezTo>
                <a:cubicBezTo>
                  <a:pt x="459258" y="1911707"/>
                  <a:pt x="466105" y="1931310"/>
                  <a:pt x="472017" y="1951223"/>
                </a:cubicBezTo>
                <a:cubicBezTo>
                  <a:pt x="477929" y="1971447"/>
                  <a:pt x="483217" y="1991673"/>
                  <a:pt x="487573" y="2012207"/>
                </a:cubicBezTo>
                <a:cubicBezTo>
                  <a:pt x="492241" y="2032744"/>
                  <a:pt x="495663" y="2053902"/>
                  <a:pt x="499398" y="2074750"/>
                </a:cubicBezTo>
                <a:cubicBezTo>
                  <a:pt x="500330" y="2074750"/>
                  <a:pt x="501575" y="2074750"/>
                  <a:pt x="502509" y="2074750"/>
                </a:cubicBezTo>
                <a:cubicBezTo>
                  <a:pt x="502509" y="2043945"/>
                  <a:pt x="502509" y="2012831"/>
                  <a:pt x="502509" y="1982026"/>
                </a:cubicBezTo>
                <a:cubicBezTo>
                  <a:pt x="503441" y="1810894"/>
                  <a:pt x="477929" y="1643495"/>
                  <a:pt x="433122" y="1478897"/>
                </a:cubicBezTo>
                <a:cubicBezTo>
                  <a:pt x="428455" y="1461785"/>
                  <a:pt x="424410" y="1444359"/>
                  <a:pt x="419121" y="1427247"/>
                </a:cubicBezTo>
                <a:cubicBezTo>
                  <a:pt x="417565" y="1422267"/>
                  <a:pt x="413209" y="1416355"/>
                  <a:pt x="408542" y="1414799"/>
                </a:cubicBezTo>
                <a:cubicBezTo>
                  <a:pt x="386760" y="1407332"/>
                  <a:pt x="364980" y="1398932"/>
                  <a:pt x="342577" y="1394886"/>
                </a:cubicBezTo>
                <a:cubicBezTo>
                  <a:pt x="301193" y="1387418"/>
                  <a:pt x="276302" y="1364705"/>
                  <a:pt x="267900" y="1323633"/>
                </a:cubicBezTo>
                <a:cubicBezTo>
                  <a:pt x="264478" y="1306208"/>
                  <a:pt x="260745" y="1288784"/>
                  <a:pt x="256699" y="1269493"/>
                </a:cubicBezTo>
                <a:cubicBezTo>
                  <a:pt x="261988" y="1272604"/>
                  <a:pt x="265099" y="1275094"/>
                  <a:pt x="268523" y="1276650"/>
                </a:cubicBezTo>
                <a:cubicBezTo>
                  <a:pt x="280969" y="1281628"/>
                  <a:pt x="293415" y="1288784"/>
                  <a:pt x="306484" y="1290029"/>
                </a:cubicBezTo>
                <a:cubicBezTo>
                  <a:pt x="346934" y="1294073"/>
                  <a:pt x="374625" y="1314610"/>
                  <a:pt x="392051" y="1350703"/>
                </a:cubicBezTo>
                <a:cubicBezTo>
                  <a:pt x="394849" y="1356305"/>
                  <a:pt x="397650" y="1361904"/>
                  <a:pt x="402006" y="1367194"/>
                </a:cubicBezTo>
                <a:cubicBezTo>
                  <a:pt x="401696" y="1365328"/>
                  <a:pt x="401696" y="1363149"/>
                  <a:pt x="401385" y="1361282"/>
                </a:cubicBezTo>
                <a:cubicBezTo>
                  <a:pt x="396718" y="1344791"/>
                  <a:pt x="391427" y="1328611"/>
                  <a:pt x="387694" y="1311809"/>
                </a:cubicBezTo>
                <a:cubicBezTo>
                  <a:pt x="385515" y="1302475"/>
                  <a:pt x="380848" y="1296874"/>
                  <a:pt x="371825" y="1294386"/>
                </a:cubicBezTo>
                <a:cubicBezTo>
                  <a:pt x="350356" y="1288474"/>
                  <a:pt x="328887" y="1281317"/>
                  <a:pt x="307105" y="1277582"/>
                </a:cubicBezTo>
                <a:cubicBezTo>
                  <a:pt x="268211" y="1271048"/>
                  <a:pt x="243320" y="1250824"/>
                  <a:pt x="233985" y="1212552"/>
                </a:cubicBezTo>
                <a:cubicBezTo>
                  <a:pt x="229629" y="1194194"/>
                  <a:pt x="225273" y="1176148"/>
                  <a:pt x="220917" y="1157790"/>
                </a:cubicBezTo>
                <a:cubicBezTo>
                  <a:pt x="221851" y="1156856"/>
                  <a:pt x="222783" y="1156545"/>
                  <a:pt x="223717" y="1155924"/>
                </a:cubicBezTo>
                <a:cubicBezTo>
                  <a:pt x="242386" y="1169925"/>
                  <a:pt x="263856" y="1174281"/>
                  <a:pt x="286570" y="1177082"/>
                </a:cubicBezTo>
                <a:cubicBezTo>
                  <a:pt x="311772" y="1180193"/>
                  <a:pt x="331998" y="1192949"/>
                  <a:pt x="345689" y="1214420"/>
                </a:cubicBezTo>
                <a:cubicBezTo>
                  <a:pt x="354089" y="1227487"/>
                  <a:pt x="361869" y="1241178"/>
                  <a:pt x="371514" y="1257047"/>
                </a:cubicBezTo>
                <a:cubicBezTo>
                  <a:pt x="363425" y="1230599"/>
                  <a:pt x="356268" y="1206640"/>
                  <a:pt x="348489" y="1182683"/>
                </a:cubicBezTo>
                <a:cubicBezTo>
                  <a:pt x="348179" y="1181438"/>
                  <a:pt x="344133" y="1181749"/>
                  <a:pt x="341643" y="1181125"/>
                </a:cubicBezTo>
                <a:cubicBezTo>
                  <a:pt x="315507" y="1173970"/>
                  <a:pt x="289371" y="1165879"/>
                  <a:pt x="262922" y="1159967"/>
                </a:cubicBezTo>
                <a:cubicBezTo>
                  <a:pt x="230874" y="1153123"/>
                  <a:pt x="209092" y="1135387"/>
                  <a:pt x="200069" y="1103960"/>
                </a:cubicBezTo>
                <a:cubicBezTo>
                  <a:pt x="194157" y="1083426"/>
                  <a:pt x="189490" y="1062268"/>
                  <a:pt x="185757" y="1040486"/>
                </a:cubicBezTo>
                <a:cubicBezTo>
                  <a:pt x="206292" y="1055111"/>
                  <a:pt x="229318" y="1058222"/>
                  <a:pt x="252654" y="1061644"/>
                </a:cubicBezTo>
                <a:cubicBezTo>
                  <a:pt x="276302" y="1065068"/>
                  <a:pt x="295281" y="1077203"/>
                  <a:pt x="308350" y="1097427"/>
                </a:cubicBezTo>
                <a:cubicBezTo>
                  <a:pt x="317684" y="1111739"/>
                  <a:pt x="326086" y="1126674"/>
                  <a:pt x="335731" y="1142544"/>
                </a:cubicBezTo>
                <a:cubicBezTo>
                  <a:pt x="334799" y="1138809"/>
                  <a:pt x="334486" y="1136632"/>
                  <a:pt x="333865" y="1134142"/>
                </a:cubicBezTo>
                <a:cubicBezTo>
                  <a:pt x="329198" y="1119207"/>
                  <a:pt x="323286" y="1104273"/>
                  <a:pt x="320174" y="1089025"/>
                </a:cubicBezTo>
                <a:cubicBezTo>
                  <a:pt x="317063" y="1074090"/>
                  <a:pt x="308972" y="1066311"/>
                  <a:pt x="294970" y="1062889"/>
                </a:cubicBezTo>
                <a:cubicBezTo>
                  <a:pt x="273191" y="1057600"/>
                  <a:pt x="251722" y="1051065"/>
                  <a:pt x="229940" y="1047021"/>
                </a:cubicBezTo>
                <a:cubicBezTo>
                  <a:pt x="195402" y="1040486"/>
                  <a:pt x="173311" y="1021194"/>
                  <a:pt x="163975" y="987591"/>
                </a:cubicBezTo>
                <a:cubicBezTo>
                  <a:pt x="158998" y="969855"/>
                  <a:pt x="155265" y="951497"/>
                  <a:pt x="151219" y="933450"/>
                </a:cubicBezTo>
                <a:cubicBezTo>
                  <a:pt x="150596" y="931273"/>
                  <a:pt x="151219" y="928783"/>
                  <a:pt x="151219" y="924738"/>
                </a:cubicBezTo>
                <a:cubicBezTo>
                  <a:pt x="169266" y="940296"/>
                  <a:pt x="189490" y="944963"/>
                  <a:pt x="210961" y="947141"/>
                </a:cubicBezTo>
                <a:cubicBezTo>
                  <a:pt x="240830" y="950252"/>
                  <a:pt x="263233" y="965498"/>
                  <a:pt x="278479" y="991325"/>
                </a:cubicBezTo>
                <a:cubicBezTo>
                  <a:pt x="284702" y="1001592"/>
                  <a:pt x="290614" y="1012171"/>
                  <a:pt x="298392" y="1021818"/>
                </a:cubicBezTo>
                <a:cubicBezTo>
                  <a:pt x="291859" y="1001281"/>
                  <a:pt x="285325" y="980746"/>
                  <a:pt x="278479" y="960520"/>
                </a:cubicBezTo>
                <a:cubicBezTo>
                  <a:pt x="277858" y="958654"/>
                  <a:pt x="274746" y="956787"/>
                  <a:pt x="272256" y="955853"/>
                </a:cubicBezTo>
                <a:cubicBezTo>
                  <a:pt x="248921" y="949009"/>
                  <a:pt x="225894" y="939673"/>
                  <a:pt x="201937" y="935940"/>
                </a:cubicBezTo>
                <a:cubicBezTo>
                  <a:pt x="159932" y="929094"/>
                  <a:pt x="134106" y="907003"/>
                  <a:pt x="125083" y="865619"/>
                </a:cubicBezTo>
                <a:cubicBezTo>
                  <a:pt x="121972" y="851307"/>
                  <a:pt x="118548" y="836994"/>
                  <a:pt x="115436" y="822682"/>
                </a:cubicBezTo>
                <a:cubicBezTo>
                  <a:pt x="114815" y="819570"/>
                  <a:pt x="114815" y="816146"/>
                  <a:pt x="114191" y="810547"/>
                </a:cubicBezTo>
                <a:cubicBezTo>
                  <a:pt x="131306" y="825482"/>
                  <a:pt x="149040" y="831394"/>
                  <a:pt x="169266" y="832950"/>
                </a:cubicBezTo>
                <a:cubicBezTo>
                  <a:pt x="201314" y="835751"/>
                  <a:pt x="226207" y="850373"/>
                  <a:pt x="242698" y="878688"/>
                </a:cubicBezTo>
                <a:cubicBezTo>
                  <a:pt x="248608" y="888957"/>
                  <a:pt x="254520" y="899225"/>
                  <a:pt x="261677" y="909181"/>
                </a:cubicBezTo>
                <a:cubicBezTo>
                  <a:pt x="255455" y="890823"/>
                  <a:pt x="249853" y="872155"/>
                  <a:pt x="243009" y="854108"/>
                </a:cubicBezTo>
                <a:cubicBezTo>
                  <a:pt x="241764" y="850997"/>
                  <a:pt x="236786" y="849441"/>
                  <a:pt x="233675" y="846951"/>
                </a:cubicBezTo>
                <a:cubicBezTo>
                  <a:pt x="215939" y="834193"/>
                  <a:pt x="196647" y="826104"/>
                  <a:pt x="174867" y="823614"/>
                </a:cubicBezTo>
                <a:cubicBezTo>
                  <a:pt x="128816" y="818325"/>
                  <a:pt x="99568" y="793122"/>
                  <a:pt x="88055" y="747694"/>
                </a:cubicBezTo>
                <a:cubicBezTo>
                  <a:pt x="84322" y="732137"/>
                  <a:pt x="80898" y="716578"/>
                  <a:pt x="77476" y="702266"/>
                </a:cubicBezTo>
                <a:cubicBezTo>
                  <a:pt x="96457" y="708489"/>
                  <a:pt x="115125" y="714401"/>
                  <a:pt x="134106" y="720313"/>
                </a:cubicBezTo>
                <a:cubicBezTo>
                  <a:pt x="173933" y="732759"/>
                  <a:pt x="201003" y="759518"/>
                  <a:pt x="219982" y="795611"/>
                </a:cubicBezTo>
                <a:cubicBezTo>
                  <a:pt x="221851" y="799034"/>
                  <a:pt x="223406" y="802145"/>
                  <a:pt x="226829" y="804946"/>
                </a:cubicBezTo>
                <a:cubicBezTo>
                  <a:pt x="220606" y="786899"/>
                  <a:pt x="214383" y="768852"/>
                  <a:pt x="207848" y="750805"/>
                </a:cubicBezTo>
                <a:cubicBezTo>
                  <a:pt x="206915" y="748628"/>
                  <a:pt x="204425" y="746762"/>
                  <a:pt x="202248" y="744893"/>
                </a:cubicBezTo>
                <a:cubicBezTo>
                  <a:pt x="198513" y="742093"/>
                  <a:pt x="194780" y="739605"/>
                  <a:pt x="191046" y="737115"/>
                </a:cubicBezTo>
                <a:cubicBezTo>
                  <a:pt x="145618" y="706312"/>
                  <a:pt x="127571" y="664306"/>
                  <a:pt x="138773" y="610166"/>
                </a:cubicBezTo>
                <a:cubicBezTo>
                  <a:pt x="141885" y="594920"/>
                  <a:pt x="145307" y="579674"/>
                  <a:pt x="148729" y="563493"/>
                </a:cubicBezTo>
                <a:close/>
                <a:moveTo>
                  <a:pt x="605187" y="473881"/>
                </a:moveTo>
                <a:cubicBezTo>
                  <a:pt x="608922" y="479171"/>
                  <a:pt x="610477" y="482283"/>
                  <a:pt x="612965" y="485081"/>
                </a:cubicBezTo>
                <a:cubicBezTo>
                  <a:pt x="626345" y="500329"/>
                  <a:pt x="640659" y="514952"/>
                  <a:pt x="660261" y="522109"/>
                </a:cubicBezTo>
                <a:cubicBezTo>
                  <a:pt x="712535" y="541090"/>
                  <a:pt x="741161" y="578740"/>
                  <a:pt x="751117" y="632878"/>
                </a:cubicBezTo>
                <a:cubicBezTo>
                  <a:pt x="757029" y="663994"/>
                  <a:pt x="760451" y="695110"/>
                  <a:pt x="758585" y="726536"/>
                </a:cubicBezTo>
                <a:cubicBezTo>
                  <a:pt x="758896" y="729335"/>
                  <a:pt x="758585" y="731514"/>
                  <a:pt x="758274" y="735247"/>
                </a:cubicBezTo>
                <a:cubicBezTo>
                  <a:pt x="754852" y="732447"/>
                  <a:pt x="752984" y="730580"/>
                  <a:pt x="750806" y="729024"/>
                </a:cubicBezTo>
                <a:cubicBezTo>
                  <a:pt x="729959" y="714400"/>
                  <a:pt x="709422" y="699466"/>
                  <a:pt x="687953" y="685463"/>
                </a:cubicBezTo>
                <a:cubicBezTo>
                  <a:pt x="675818" y="677374"/>
                  <a:pt x="662128" y="671462"/>
                  <a:pt x="649372" y="663994"/>
                </a:cubicBezTo>
                <a:cubicBezTo>
                  <a:pt x="619190" y="645947"/>
                  <a:pt x="601454" y="619811"/>
                  <a:pt x="598342" y="584339"/>
                </a:cubicBezTo>
                <a:cubicBezTo>
                  <a:pt x="594920" y="548245"/>
                  <a:pt x="600209" y="512775"/>
                  <a:pt x="605187" y="473881"/>
                </a:cubicBezTo>
                <a:close/>
                <a:moveTo>
                  <a:pt x="927539" y="469837"/>
                </a:moveTo>
                <a:cubicBezTo>
                  <a:pt x="931584" y="507797"/>
                  <a:pt x="938429" y="545757"/>
                  <a:pt x="932829" y="584030"/>
                </a:cubicBezTo>
                <a:cubicBezTo>
                  <a:pt x="928784" y="612032"/>
                  <a:pt x="914783" y="634746"/>
                  <a:pt x="890824" y="650305"/>
                </a:cubicBezTo>
                <a:cubicBezTo>
                  <a:pt x="876823" y="659639"/>
                  <a:pt x="861264" y="666484"/>
                  <a:pt x="847573" y="675820"/>
                </a:cubicBezTo>
                <a:cubicBezTo>
                  <a:pt x="824860" y="690753"/>
                  <a:pt x="803080" y="706933"/>
                  <a:pt x="780988" y="722803"/>
                </a:cubicBezTo>
                <a:cubicBezTo>
                  <a:pt x="779743" y="723735"/>
                  <a:pt x="778498" y="724980"/>
                  <a:pt x="776942" y="725914"/>
                </a:cubicBezTo>
                <a:cubicBezTo>
                  <a:pt x="775697" y="725604"/>
                  <a:pt x="774765" y="725604"/>
                  <a:pt x="773520" y="725291"/>
                </a:cubicBezTo>
                <a:cubicBezTo>
                  <a:pt x="774454" y="701956"/>
                  <a:pt x="774454" y="678618"/>
                  <a:pt x="776942" y="655594"/>
                </a:cubicBezTo>
                <a:cubicBezTo>
                  <a:pt x="779121" y="636615"/>
                  <a:pt x="784099" y="617944"/>
                  <a:pt x="789077" y="599276"/>
                </a:cubicBezTo>
                <a:cubicBezTo>
                  <a:pt x="798100" y="565049"/>
                  <a:pt x="818637" y="539534"/>
                  <a:pt x="850374" y="524911"/>
                </a:cubicBezTo>
                <a:cubicBezTo>
                  <a:pt x="879000" y="511842"/>
                  <a:pt x="905447" y="496285"/>
                  <a:pt x="924738" y="470458"/>
                </a:cubicBezTo>
                <a:cubicBezTo>
                  <a:pt x="925049" y="470148"/>
                  <a:pt x="925983" y="470148"/>
                  <a:pt x="927539" y="469837"/>
                </a:cubicBezTo>
                <a:close/>
                <a:moveTo>
                  <a:pt x="606743" y="311149"/>
                </a:moveTo>
                <a:cubicBezTo>
                  <a:pt x="620744" y="331373"/>
                  <a:pt x="637235" y="347553"/>
                  <a:pt x="659328" y="357200"/>
                </a:cubicBezTo>
                <a:cubicBezTo>
                  <a:pt x="663371" y="359066"/>
                  <a:pt x="667728" y="360933"/>
                  <a:pt x="671773" y="362799"/>
                </a:cubicBezTo>
                <a:cubicBezTo>
                  <a:pt x="711289" y="379914"/>
                  <a:pt x="736182" y="408850"/>
                  <a:pt x="746761" y="451167"/>
                </a:cubicBezTo>
                <a:cubicBezTo>
                  <a:pt x="755471" y="486015"/>
                  <a:pt x="761073" y="520864"/>
                  <a:pt x="759206" y="556957"/>
                </a:cubicBezTo>
                <a:cubicBezTo>
                  <a:pt x="758895" y="561003"/>
                  <a:pt x="758585" y="565047"/>
                  <a:pt x="757961" y="570337"/>
                </a:cubicBezTo>
                <a:cubicBezTo>
                  <a:pt x="755161" y="567848"/>
                  <a:pt x="753294" y="566292"/>
                  <a:pt x="751428" y="565047"/>
                </a:cubicBezTo>
                <a:cubicBezTo>
                  <a:pt x="730891" y="550424"/>
                  <a:pt x="710667" y="535799"/>
                  <a:pt x="689820" y="521798"/>
                </a:cubicBezTo>
                <a:cubicBezTo>
                  <a:pt x="677685" y="513707"/>
                  <a:pt x="663995" y="507795"/>
                  <a:pt x="651236" y="500640"/>
                </a:cubicBezTo>
                <a:cubicBezTo>
                  <a:pt x="618878" y="481970"/>
                  <a:pt x="598965" y="454278"/>
                  <a:pt x="598654" y="416629"/>
                </a:cubicBezTo>
                <a:cubicBezTo>
                  <a:pt x="598341" y="382402"/>
                  <a:pt x="602697" y="348487"/>
                  <a:pt x="604877" y="314260"/>
                </a:cubicBezTo>
                <a:cubicBezTo>
                  <a:pt x="605187" y="313326"/>
                  <a:pt x="606120" y="312394"/>
                  <a:pt x="606743" y="311149"/>
                </a:cubicBezTo>
                <a:close/>
                <a:moveTo>
                  <a:pt x="930029" y="304927"/>
                </a:moveTo>
                <a:cubicBezTo>
                  <a:pt x="931272" y="342265"/>
                  <a:pt x="934072" y="378359"/>
                  <a:pt x="933140" y="414140"/>
                </a:cubicBezTo>
                <a:cubicBezTo>
                  <a:pt x="932517" y="443078"/>
                  <a:pt x="918205" y="466724"/>
                  <a:pt x="894557" y="484149"/>
                </a:cubicBezTo>
                <a:cubicBezTo>
                  <a:pt x="888023" y="488816"/>
                  <a:pt x="881488" y="493484"/>
                  <a:pt x="874333" y="497216"/>
                </a:cubicBezTo>
                <a:cubicBezTo>
                  <a:pt x="840106" y="515887"/>
                  <a:pt x="804946" y="533310"/>
                  <a:pt x="776010" y="563805"/>
                </a:cubicBezTo>
                <a:cubicBezTo>
                  <a:pt x="775076" y="556336"/>
                  <a:pt x="774452" y="551357"/>
                  <a:pt x="774141" y="546379"/>
                </a:cubicBezTo>
                <a:cubicBezTo>
                  <a:pt x="772586" y="505929"/>
                  <a:pt x="778809" y="466413"/>
                  <a:pt x="791256" y="427830"/>
                </a:cubicBezTo>
                <a:cubicBezTo>
                  <a:pt x="801522" y="396716"/>
                  <a:pt x="821748" y="374313"/>
                  <a:pt x="850685" y="360933"/>
                </a:cubicBezTo>
                <a:cubicBezTo>
                  <a:pt x="879000" y="347865"/>
                  <a:pt x="905136" y="332618"/>
                  <a:pt x="924117" y="307104"/>
                </a:cubicBezTo>
                <a:cubicBezTo>
                  <a:pt x="924738" y="306793"/>
                  <a:pt x="925983" y="306482"/>
                  <a:pt x="930029" y="304927"/>
                </a:cubicBezTo>
                <a:close/>
                <a:moveTo>
                  <a:pt x="602386" y="148730"/>
                </a:moveTo>
                <a:cubicBezTo>
                  <a:pt x="619500" y="169577"/>
                  <a:pt x="641280" y="182644"/>
                  <a:pt x="663062" y="196337"/>
                </a:cubicBezTo>
                <a:cubicBezTo>
                  <a:pt x="716578" y="230562"/>
                  <a:pt x="742093" y="282212"/>
                  <a:pt x="750495" y="343199"/>
                </a:cubicBezTo>
                <a:cubicBezTo>
                  <a:pt x="753606" y="366847"/>
                  <a:pt x="753917" y="390804"/>
                  <a:pt x="755473" y="414762"/>
                </a:cubicBezTo>
                <a:cubicBezTo>
                  <a:pt x="754228" y="415075"/>
                  <a:pt x="752672" y="415386"/>
                  <a:pt x="751116" y="415697"/>
                </a:cubicBezTo>
                <a:cubicBezTo>
                  <a:pt x="730580" y="383649"/>
                  <a:pt x="701022" y="363423"/>
                  <a:pt x="667418" y="346621"/>
                </a:cubicBezTo>
                <a:cubicBezTo>
                  <a:pt x="619500" y="322975"/>
                  <a:pt x="595542" y="282836"/>
                  <a:pt x="596163" y="229317"/>
                </a:cubicBezTo>
                <a:cubicBezTo>
                  <a:pt x="596476" y="202559"/>
                  <a:pt x="599275" y="175800"/>
                  <a:pt x="602386" y="148730"/>
                </a:cubicBezTo>
                <a:close/>
                <a:moveTo>
                  <a:pt x="925671" y="140018"/>
                </a:moveTo>
                <a:cubicBezTo>
                  <a:pt x="926605" y="148107"/>
                  <a:pt x="927227" y="153708"/>
                  <a:pt x="927539" y="159309"/>
                </a:cubicBezTo>
                <a:cubicBezTo>
                  <a:pt x="928783" y="180157"/>
                  <a:pt x="930962" y="201002"/>
                  <a:pt x="931272" y="221850"/>
                </a:cubicBezTo>
                <a:cubicBezTo>
                  <a:pt x="932207" y="276924"/>
                  <a:pt x="907003" y="316751"/>
                  <a:pt x="857840" y="341020"/>
                </a:cubicBezTo>
                <a:cubicBezTo>
                  <a:pt x="834194" y="352844"/>
                  <a:pt x="811791" y="365603"/>
                  <a:pt x="794055" y="385827"/>
                </a:cubicBezTo>
                <a:cubicBezTo>
                  <a:pt x="788454" y="393294"/>
                  <a:pt x="782544" y="401073"/>
                  <a:pt x="774452" y="410718"/>
                </a:cubicBezTo>
                <a:cubicBezTo>
                  <a:pt x="772275" y="356267"/>
                  <a:pt x="777253" y="306172"/>
                  <a:pt x="801212" y="259188"/>
                </a:cubicBezTo>
                <a:cubicBezTo>
                  <a:pt x="816147" y="229941"/>
                  <a:pt x="837306" y="205982"/>
                  <a:pt x="865308" y="188868"/>
                </a:cubicBezTo>
                <a:cubicBezTo>
                  <a:pt x="886779" y="175801"/>
                  <a:pt x="907624" y="162110"/>
                  <a:pt x="925671" y="140018"/>
                </a:cubicBezTo>
                <a:close/>
                <a:moveTo>
                  <a:pt x="754851" y="0"/>
                </a:moveTo>
                <a:cubicBezTo>
                  <a:pt x="759518" y="4978"/>
                  <a:pt x="762940" y="8402"/>
                  <a:pt x="766053" y="12135"/>
                </a:cubicBezTo>
                <a:cubicBezTo>
                  <a:pt x="790945" y="40139"/>
                  <a:pt x="809613" y="71564"/>
                  <a:pt x="820816" y="107657"/>
                </a:cubicBezTo>
                <a:cubicBezTo>
                  <a:pt x="829528" y="135351"/>
                  <a:pt x="827973" y="161797"/>
                  <a:pt x="816459" y="188557"/>
                </a:cubicBezTo>
                <a:cubicBezTo>
                  <a:pt x="803390" y="218738"/>
                  <a:pt x="785656" y="245498"/>
                  <a:pt x="765430" y="271323"/>
                </a:cubicBezTo>
                <a:cubicBezTo>
                  <a:pt x="762629" y="274745"/>
                  <a:pt x="760452" y="279723"/>
                  <a:pt x="760763" y="284080"/>
                </a:cubicBezTo>
                <a:cubicBezTo>
                  <a:pt x="766053" y="513087"/>
                  <a:pt x="769786" y="742094"/>
                  <a:pt x="764808" y="971101"/>
                </a:cubicBezTo>
                <a:cubicBezTo>
                  <a:pt x="762008" y="1109874"/>
                  <a:pt x="756717" y="1248647"/>
                  <a:pt x="749873" y="1387110"/>
                </a:cubicBezTo>
                <a:cubicBezTo>
                  <a:pt x="740226" y="1582200"/>
                  <a:pt x="708801" y="1773869"/>
                  <a:pt x="653105" y="1961492"/>
                </a:cubicBezTo>
                <a:cubicBezTo>
                  <a:pt x="645014" y="1989185"/>
                  <a:pt x="643147" y="2018433"/>
                  <a:pt x="637235" y="2047059"/>
                </a:cubicBezTo>
                <a:cubicBezTo>
                  <a:pt x="625101" y="2105555"/>
                  <a:pt x="609854" y="2163739"/>
                  <a:pt x="577806" y="2214147"/>
                </a:cubicBezTo>
                <a:cubicBezTo>
                  <a:pt x="546069" y="2264553"/>
                  <a:pt x="523976" y="2319004"/>
                  <a:pt x="498773" y="2372212"/>
                </a:cubicBezTo>
                <a:cubicBezTo>
                  <a:pt x="497217" y="2375634"/>
                  <a:pt x="495040" y="2379367"/>
                  <a:pt x="492239" y="2382167"/>
                </a:cubicBezTo>
                <a:cubicBezTo>
                  <a:pt x="582163" y="2179609"/>
                  <a:pt x="630702" y="1966782"/>
                  <a:pt x="659639" y="1748665"/>
                </a:cubicBezTo>
                <a:cubicBezTo>
                  <a:pt x="659639" y="1779159"/>
                  <a:pt x="660260" y="1809962"/>
                  <a:pt x="659328" y="1840455"/>
                </a:cubicBezTo>
                <a:cubicBezTo>
                  <a:pt x="658705" y="1871260"/>
                  <a:pt x="656527" y="1901752"/>
                  <a:pt x="655906" y="1932866"/>
                </a:cubicBezTo>
                <a:cubicBezTo>
                  <a:pt x="657772" y="1926022"/>
                  <a:pt x="659949" y="1919176"/>
                  <a:pt x="661816" y="1912331"/>
                </a:cubicBezTo>
                <a:cubicBezTo>
                  <a:pt x="702889" y="1763601"/>
                  <a:pt x="730581" y="1612693"/>
                  <a:pt x="739915" y="1458673"/>
                </a:cubicBezTo>
                <a:cubicBezTo>
                  <a:pt x="747694" y="1331414"/>
                  <a:pt x="752674" y="1203841"/>
                  <a:pt x="758586" y="1076270"/>
                </a:cubicBezTo>
                <a:cubicBezTo>
                  <a:pt x="758896" y="1071291"/>
                  <a:pt x="758586" y="1066624"/>
                  <a:pt x="758586" y="1058534"/>
                </a:cubicBezTo>
                <a:cubicBezTo>
                  <a:pt x="757341" y="1063202"/>
                  <a:pt x="756717" y="1065068"/>
                  <a:pt x="755785" y="1067869"/>
                </a:cubicBezTo>
                <a:cubicBezTo>
                  <a:pt x="747694" y="1061022"/>
                  <a:pt x="740226" y="1053244"/>
                  <a:pt x="731826" y="1047955"/>
                </a:cubicBezTo>
                <a:cubicBezTo>
                  <a:pt x="711600" y="1034886"/>
                  <a:pt x="691687" y="1020574"/>
                  <a:pt x="669907" y="1010617"/>
                </a:cubicBezTo>
                <a:cubicBezTo>
                  <a:pt x="612032" y="983857"/>
                  <a:pt x="589630" y="939364"/>
                  <a:pt x="596164" y="877445"/>
                </a:cubicBezTo>
                <a:cubicBezTo>
                  <a:pt x="598654" y="855663"/>
                  <a:pt x="600209" y="833884"/>
                  <a:pt x="602387" y="810236"/>
                </a:cubicBezTo>
                <a:cubicBezTo>
                  <a:pt x="605187" y="812415"/>
                  <a:pt x="606432" y="813347"/>
                  <a:pt x="607365" y="814281"/>
                </a:cubicBezTo>
                <a:cubicBezTo>
                  <a:pt x="624479" y="835750"/>
                  <a:pt x="645637" y="851307"/>
                  <a:pt x="671152" y="861886"/>
                </a:cubicBezTo>
                <a:cubicBezTo>
                  <a:pt x="701021" y="874021"/>
                  <a:pt x="724980" y="893936"/>
                  <a:pt x="736493" y="925050"/>
                </a:cubicBezTo>
                <a:cubicBezTo>
                  <a:pt x="743338" y="943408"/>
                  <a:pt x="748007" y="962389"/>
                  <a:pt x="752050" y="981369"/>
                </a:cubicBezTo>
                <a:cubicBezTo>
                  <a:pt x="755162" y="995992"/>
                  <a:pt x="756096" y="1010928"/>
                  <a:pt x="758896" y="1026174"/>
                </a:cubicBezTo>
                <a:cubicBezTo>
                  <a:pt x="759207" y="1023373"/>
                  <a:pt x="759829" y="1020574"/>
                  <a:pt x="759829" y="1017774"/>
                </a:cubicBezTo>
                <a:cubicBezTo>
                  <a:pt x="760141" y="860020"/>
                  <a:pt x="760763" y="702268"/>
                  <a:pt x="760141" y="544824"/>
                </a:cubicBezTo>
                <a:cubicBezTo>
                  <a:pt x="759829" y="457701"/>
                  <a:pt x="757341" y="370891"/>
                  <a:pt x="756096" y="283769"/>
                </a:cubicBezTo>
                <a:cubicBezTo>
                  <a:pt x="756096" y="273500"/>
                  <a:pt x="752674" y="265722"/>
                  <a:pt x="746762" y="257009"/>
                </a:cubicBezTo>
                <a:cubicBezTo>
                  <a:pt x="733382" y="238030"/>
                  <a:pt x="720313" y="218428"/>
                  <a:pt x="709734" y="197580"/>
                </a:cubicBezTo>
                <a:cubicBezTo>
                  <a:pt x="694487" y="168020"/>
                  <a:pt x="692932" y="136596"/>
                  <a:pt x="702889" y="104858"/>
                </a:cubicBezTo>
                <a:cubicBezTo>
                  <a:pt x="713779" y="68765"/>
                  <a:pt x="731515" y="35783"/>
                  <a:pt x="752361" y="4667"/>
                </a:cubicBezTo>
                <a:cubicBezTo>
                  <a:pt x="752984" y="3422"/>
                  <a:pt x="753606" y="2177"/>
                  <a:pt x="754851" y="0"/>
                </a:cubicBezTo>
                <a:close/>
              </a:path>
            </a:pathLst>
          </a:custGeom>
          <a:solidFill>
            <a:schemeClr val="accent2"/>
          </a:solidFill>
          <a:ln w="164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B98C1FD-EEA5-4DC5-B669-7E93CE69731E}"/>
              </a:ext>
            </a:extLst>
          </p:cNvPr>
          <p:cNvCxnSpPr>
            <a:cxnSpLocks/>
          </p:cNvCxnSpPr>
          <p:nvPr userDrawn="1"/>
        </p:nvCxnSpPr>
        <p:spPr>
          <a:xfrm>
            <a:off x="0" y="6730423"/>
            <a:ext cx="11658239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E11D7284-0C10-4CBD-8BFF-B8CDBFA248E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accent5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F477D216-CDD6-41E4-9899-16DEE8ACAF66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2771774" y="3869996"/>
            <a:ext cx="2105025" cy="22321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06D4BF99-141B-40C6-95E5-8DCF27BF1791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7315199" y="1501549"/>
            <a:ext cx="2105025" cy="22321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DF01C12B-3542-494E-B196-A13A0794C439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5043487" y="1501549"/>
            <a:ext cx="2105025" cy="22321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431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accent5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73EBCB34-CFB6-441C-B7A5-E48CF6F694F9}"/>
              </a:ext>
            </a:extLst>
          </p:cNvPr>
          <p:cNvSpPr/>
          <p:nvPr/>
        </p:nvSpPr>
        <p:spPr>
          <a:xfrm>
            <a:off x="11080433" y="4475833"/>
            <a:ext cx="935662" cy="2382167"/>
          </a:xfrm>
          <a:custGeom>
            <a:avLst/>
            <a:gdLst>
              <a:gd name="connsiteX0" fmla="*/ 479172 w 935662"/>
              <a:gd name="connsiteY0" fmla="*/ 1200107 h 2382167"/>
              <a:gd name="connsiteX1" fmla="*/ 483528 w 935662"/>
              <a:gd name="connsiteY1" fmla="*/ 1206953 h 2382167"/>
              <a:gd name="connsiteX2" fmla="*/ 505621 w 935662"/>
              <a:gd name="connsiteY2" fmla="*/ 1267938 h 2382167"/>
              <a:gd name="connsiteX3" fmla="*/ 488506 w 935662"/>
              <a:gd name="connsiteY3" fmla="*/ 1337946 h 2382167"/>
              <a:gd name="connsiteX4" fmla="*/ 459258 w 935662"/>
              <a:gd name="connsiteY4" fmla="*/ 1367817 h 2382167"/>
              <a:gd name="connsiteX5" fmla="*/ 426586 w 935662"/>
              <a:gd name="connsiteY5" fmla="*/ 1407956 h 2382167"/>
              <a:gd name="connsiteX6" fmla="*/ 411339 w 935662"/>
              <a:gd name="connsiteY6" fmla="*/ 1343547 h 2382167"/>
              <a:gd name="connsiteX7" fmla="*/ 410718 w 935662"/>
              <a:gd name="connsiteY7" fmla="*/ 1320523 h 2382167"/>
              <a:gd name="connsiteX8" fmla="*/ 441521 w 935662"/>
              <a:gd name="connsiteY8" fmla="*/ 1251136 h 2382167"/>
              <a:gd name="connsiteX9" fmla="*/ 479172 w 935662"/>
              <a:gd name="connsiteY9" fmla="*/ 1200107 h 2382167"/>
              <a:gd name="connsiteX10" fmla="*/ 0 w 935662"/>
              <a:gd name="connsiteY10" fmla="*/ 1198862 h 2382167"/>
              <a:gd name="connsiteX11" fmla="*/ 42006 w 935662"/>
              <a:gd name="connsiteY11" fmla="*/ 1234334 h 2382167"/>
              <a:gd name="connsiteX12" fmla="*/ 252032 w 935662"/>
              <a:gd name="connsiteY12" fmla="*/ 1450894 h 2382167"/>
              <a:gd name="connsiteX13" fmla="*/ 439968 w 935662"/>
              <a:gd name="connsiteY13" fmla="*/ 1844810 h 2382167"/>
              <a:gd name="connsiteX14" fmla="*/ 444325 w 935662"/>
              <a:gd name="connsiteY14" fmla="*/ 1865036 h 2382167"/>
              <a:gd name="connsiteX15" fmla="*/ 444012 w 935662"/>
              <a:gd name="connsiteY15" fmla="*/ 1865347 h 2382167"/>
              <a:gd name="connsiteX16" fmla="*/ 395473 w 935662"/>
              <a:gd name="connsiteY16" fmla="*/ 1757687 h 2382167"/>
              <a:gd name="connsiteX17" fmla="*/ 251722 w 935662"/>
              <a:gd name="connsiteY17" fmla="*/ 1529304 h 2382167"/>
              <a:gd name="connsiteX18" fmla="*/ 4356 w 935662"/>
              <a:gd name="connsiteY18" fmla="*/ 1207575 h 2382167"/>
              <a:gd name="connsiteX19" fmla="*/ 0 w 935662"/>
              <a:gd name="connsiteY19" fmla="*/ 1198862 h 2382167"/>
              <a:gd name="connsiteX20" fmla="*/ 440901 w 935662"/>
              <a:gd name="connsiteY20" fmla="*/ 1077825 h 2382167"/>
              <a:gd name="connsiteX21" fmla="*/ 471394 w 935662"/>
              <a:gd name="connsiteY21" fmla="*/ 1163081 h 2382167"/>
              <a:gd name="connsiteX22" fmla="*/ 455836 w 935662"/>
              <a:gd name="connsiteY22" fmla="*/ 1213797 h 2382167"/>
              <a:gd name="connsiteX23" fmla="*/ 431256 w 935662"/>
              <a:gd name="connsiteY23" fmla="*/ 1240868 h 2382167"/>
              <a:gd name="connsiteX24" fmla="*/ 392671 w 935662"/>
              <a:gd name="connsiteY24" fmla="*/ 1288785 h 2382167"/>
              <a:gd name="connsiteX25" fmla="*/ 376180 w 935662"/>
              <a:gd name="connsiteY25" fmla="*/ 1183616 h 2382167"/>
              <a:gd name="connsiteX26" fmla="*/ 401073 w 935662"/>
              <a:gd name="connsiteY26" fmla="*/ 1135388 h 2382167"/>
              <a:gd name="connsiteX27" fmla="*/ 440901 w 935662"/>
              <a:gd name="connsiteY27" fmla="*/ 1077825 h 2382167"/>
              <a:gd name="connsiteX28" fmla="*/ 925984 w 935662"/>
              <a:gd name="connsiteY28" fmla="*/ 976078 h 2382167"/>
              <a:gd name="connsiteX29" fmla="*/ 930028 w 935662"/>
              <a:gd name="connsiteY29" fmla="*/ 1017460 h 2382167"/>
              <a:gd name="connsiteX30" fmla="*/ 929406 w 935662"/>
              <a:gd name="connsiteY30" fmla="*/ 1089648 h 2382167"/>
              <a:gd name="connsiteX31" fmla="*/ 883978 w 935662"/>
              <a:gd name="connsiteY31" fmla="*/ 1159347 h 2382167"/>
              <a:gd name="connsiteX32" fmla="*/ 862197 w 935662"/>
              <a:gd name="connsiteY32" fmla="*/ 1171792 h 2382167"/>
              <a:gd name="connsiteX33" fmla="*/ 768230 w 935662"/>
              <a:gd name="connsiteY33" fmla="*/ 1232777 h 2382167"/>
              <a:gd name="connsiteX34" fmla="*/ 774453 w 935662"/>
              <a:gd name="connsiteY34" fmla="*/ 1139744 h 2382167"/>
              <a:gd name="connsiteX35" fmla="*/ 777253 w 935662"/>
              <a:gd name="connsiteY35" fmla="*/ 1128542 h 2382167"/>
              <a:gd name="connsiteX36" fmla="*/ 869977 w 935662"/>
              <a:gd name="connsiteY36" fmla="*/ 1020884 h 2382167"/>
              <a:gd name="connsiteX37" fmla="*/ 916650 w 935662"/>
              <a:gd name="connsiteY37" fmla="*/ 986036 h 2382167"/>
              <a:gd name="connsiteX38" fmla="*/ 925984 w 935662"/>
              <a:gd name="connsiteY38" fmla="*/ 976078 h 2382167"/>
              <a:gd name="connsiteX39" fmla="*/ 602076 w 935662"/>
              <a:gd name="connsiteY39" fmla="*/ 975456 h 2382167"/>
              <a:gd name="connsiteX40" fmla="*/ 611099 w 935662"/>
              <a:gd name="connsiteY40" fmla="*/ 985725 h 2382167"/>
              <a:gd name="connsiteX41" fmla="*/ 653415 w 935662"/>
              <a:gd name="connsiteY41" fmla="*/ 1020573 h 2382167"/>
              <a:gd name="connsiteX42" fmla="*/ 748316 w 935662"/>
              <a:gd name="connsiteY42" fmla="*/ 1149701 h 2382167"/>
              <a:gd name="connsiteX43" fmla="*/ 750183 w 935662"/>
              <a:gd name="connsiteY43" fmla="*/ 1237756 h 2382167"/>
              <a:gd name="connsiteX44" fmla="*/ 666172 w 935662"/>
              <a:gd name="connsiteY44" fmla="*/ 1177704 h 2382167"/>
              <a:gd name="connsiteX45" fmla="*/ 661505 w 935662"/>
              <a:gd name="connsiteY45" fmla="*/ 1175214 h 2382167"/>
              <a:gd name="connsiteX46" fmla="*/ 593674 w 935662"/>
              <a:gd name="connsiteY46" fmla="*/ 1052621 h 2382167"/>
              <a:gd name="connsiteX47" fmla="*/ 602076 w 935662"/>
              <a:gd name="connsiteY47" fmla="*/ 975456 h 2382167"/>
              <a:gd name="connsiteX48" fmla="*/ 406363 w 935662"/>
              <a:gd name="connsiteY48" fmla="*/ 966743 h 2382167"/>
              <a:gd name="connsiteX49" fmla="*/ 436234 w 935662"/>
              <a:gd name="connsiteY49" fmla="*/ 1046709 h 2382167"/>
              <a:gd name="connsiteX50" fmla="*/ 416632 w 935662"/>
              <a:gd name="connsiteY50" fmla="*/ 1104271 h 2382167"/>
              <a:gd name="connsiteX51" fmla="*/ 381471 w 935662"/>
              <a:gd name="connsiteY51" fmla="*/ 1142855 h 2382167"/>
              <a:gd name="connsiteX52" fmla="*/ 358757 w 935662"/>
              <a:gd name="connsiteY52" fmla="*/ 1174903 h 2382167"/>
              <a:gd name="connsiteX53" fmla="*/ 341955 w 935662"/>
              <a:gd name="connsiteY53" fmla="*/ 1111428 h 2382167"/>
              <a:gd name="connsiteX54" fmla="*/ 340399 w 935662"/>
              <a:gd name="connsiteY54" fmla="*/ 1089647 h 2382167"/>
              <a:gd name="connsiteX55" fmla="*/ 370271 w 935662"/>
              <a:gd name="connsiteY55" fmla="*/ 1016838 h 2382167"/>
              <a:gd name="connsiteX56" fmla="*/ 406363 w 935662"/>
              <a:gd name="connsiteY56" fmla="*/ 966743 h 2382167"/>
              <a:gd name="connsiteX57" fmla="*/ 371203 w 935662"/>
              <a:gd name="connsiteY57" fmla="*/ 848818 h 2382167"/>
              <a:gd name="connsiteX58" fmla="*/ 394850 w 935662"/>
              <a:gd name="connsiteY58" fmla="*/ 909803 h 2382167"/>
              <a:gd name="connsiteX59" fmla="*/ 376492 w 935662"/>
              <a:gd name="connsiteY59" fmla="*/ 994748 h 2382167"/>
              <a:gd name="connsiteX60" fmla="*/ 319863 w 935662"/>
              <a:gd name="connsiteY60" fmla="*/ 1059778 h 2382167"/>
              <a:gd name="connsiteX61" fmla="*/ 306483 w 935662"/>
              <a:gd name="connsiteY61" fmla="*/ 1004704 h 2382167"/>
              <a:gd name="connsiteX62" fmla="*/ 304303 w 935662"/>
              <a:gd name="connsiteY62" fmla="*/ 985101 h 2382167"/>
              <a:gd name="connsiteX63" fmla="*/ 339776 w 935662"/>
              <a:gd name="connsiteY63" fmla="*/ 895802 h 2382167"/>
              <a:gd name="connsiteX64" fmla="*/ 365291 w 935662"/>
              <a:gd name="connsiteY64" fmla="*/ 860642 h 2382167"/>
              <a:gd name="connsiteX65" fmla="*/ 371203 w 935662"/>
              <a:gd name="connsiteY65" fmla="*/ 848818 h 2382167"/>
              <a:gd name="connsiteX66" fmla="*/ 925670 w 935662"/>
              <a:gd name="connsiteY66" fmla="*/ 804322 h 2382167"/>
              <a:gd name="connsiteX67" fmla="*/ 930027 w 935662"/>
              <a:gd name="connsiteY67" fmla="*/ 838549 h 2382167"/>
              <a:gd name="connsiteX68" fmla="*/ 931582 w 935662"/>
              <a:gd name="connsiteY68" fmla="*/ 913848 h 2382167"/>
              <a:gd name="connsiteX69" fmla="*/ 888021 w 935662"/>
              <a:gd name="connsiteY69" fmla="*/ 985722 h 2382167"/>
              <a:gd name="connsiteX70" fmla="*/ 871843 w 935662"/>
              <a:gd name="connsiteY70" fmla="*/ 995680 h 2382167"/>
              <a:gd name="connsiteX71" fmla="*/ 774141 w 935662"/>
              <a:gd name="connsiteY71" fmla="*/ 1062576 h 2382167"/>
              <a:gd name="connsiteX72" fmla="*/ 795610 w 935662"/>
              <a:gd name="connsiteY72" fmla="*/ 912603 h 2382167"/>
              <a:gd name="connsiteX73" fmla="*/ 852240 w 935662"/>
              <a:gd name="connsiteY73" fmla="*/ 857528 h 2382167"/>
              <a:gd name="connsiteX74" fmla="*/ 925670 w 935662"/>
              <a:gd name="connsiteY74" fmla="*/ 804322 h 2382167"/>
              <a:gd name="connsiteX75" fmla="*/ 334798 w 935662"/>
              <a:gd name="connsiteY75" fmla="*/ 734625 h 2382167"/>
              <a:gd name="connsiteX76" fmla="*/ 360625 w 935662"/>
              <a:gd name="connsiteY76" fmla="*/ 804323 h 2382167"/>
              <a:gd name="connsiteX77" fmla="*/ 343511 w 935662"/>
              <a:gd name="connsiteY77" fmla="*/ 877131 h 2382167"/>
              <a:gd name="connsiteX78" fmla="*/ 303060 w 935662"/>
              <a:gd name="connsiteY78" fmla="*/ 922248 h 2382167"/>
              <a:gd name="connsiteX79" fmla="*/ 286257 w 935662"/>
              <a:gd name="connsiteY79" fmla="*/ 947452 h 2382167"/>
              <a:gd name="connsiteX80" fmla="*/ 268521 w 935662"/>
              <a:gd name="connsiteY80" fmla="*/ 877755 h 2382167"/>
              <a:gd name="connsiteX81" fmla="*/ 307416 w 935662"/>
              <a:gd name="connsiteY81" fmla="*/ 778497 h 2382167"/>
              <a:gd name="connsiteX82" fmla="*/ 328886 w 935662"/>
              <a:gd name="connsiteY82" fmla="*/ 748005 h 2382167"/>
              <a:gd name="connsiteX83" fmla="*/ 334798 w 935662"/>
              <a:gd name="connsiteY83" fmla="*/ 734625 h 2382167"/>
              <a:gd name="connsiteX84" fmla="*/ 350355 w 935662"/>
              <a:gd name="connsiteY84" fmla="*/ 650927 h 2382167"/>
              <a:gd name="connsiteX85" fmla="*/ 403872 w 935662"/>
              <a:gd name="connsiteY85" fmla="*/ 737116 h 2382167"/>
              <a:gd name="connsiteX86" fmla="*/ 607677 w 935662"/>
              <a:gd name="connsiteY86" fmla="*/ 1171793 h 2382167"/>
              <a:gd name="connsiteX87" fmla="*/ 667105 w 935662"/>
              <a:gd name="connsiteY87" fmla="*/ 1614562 h 2382167"/>
              <a:gd name="connsiteX88" fmla="*/ 660261 w 935662"/>
              <a:gd name="connsiteY88" fmla="*/ 1715062 h 2382167"/>
              <a:gd name="connsiteX89" fmla="*/ 658082 w 935662"/>
              <a:gd name="connsiteY89" fmla="*/ 1725330 h 2382167"/>
              <a:gd name="connsiteX90" fmla="*/ 650925 w 935662"/>
              <a:gd name="connsiteY90" fmla="*/ 1643498 h 2382167"/>
              <a:gd name="connsiteX91" fmla="*/ 576250 w 935662"/>
              <a:gd name="connsiteY91" fmla="*/ 1287231 h 2382167"/>
              <a:gd name="connsiteX92" fmla="*/ 355333 w 935662"/>
              <a:gd name="connsiteY92" fmla="*/ 671151 h 2382167"/>
              <a:gd name="connsiteX93" fmla="*/ 350355 w 935662"/>
              <a:gd name="connsiteY93" fmla="*/ 650927 h 2382167"/>
              <a:gd name="connsiteX94" fmla="*/ 605500 w 935662"/>
              <a:gd name="connsiteY94" fmla="*/ 643770 h 2382167"/>
              <a:gd name="connsiteX95" fmla="*/ 614523 w 935662"/>
              <a:gd name="connsiteY95" fmla="*/ 653728 h 2382167"/>
              <a:gd name="connsiteX96" fmla="*/ 663684 w 935662"/>
              <a:gd name="connsiteY96" fmla="*/ 690132 h 2382167"/>
              <a:gd name="connsiteX97" fmla="*/ 704444 w 935662"/>
              <a:gd name="connsiteY97" fmla="*/ 713468 h 2382167"/>
              <a:gd name="connsiteX98" fmla="*/ 742405 w 935662"/>
              <a:gd name="connsiteY98" fmla="*/ 771030 h 2382167"/>
              <a:gd name="connsiteX99" fmla="*/ 757653 w 935662"/>
              <a:gd name="connsiteY99" fmla="*/ 892069 h 2382167"/>
              <a:gd name="connsiteX100" fmla="*/ 756718 w 935662"/>
              <a:gd name="connsiteY100" fmla="*/ 900469 h 2382167"/>
              <a:gd name="connsiteX101" fmla="*/ 751117 w 935662"/>
              <a:gd name="connsiteY101" fmla="*/ 895802 h 2382167"/>
              <a:gd name="connsiteX102" fmla="*/ 688887 w 935662"/>
              <a:gd name="connsiteY102" fmla="*/ 851930 h 2382167"/>
              <a:gd name="connsiteX103" fmla="*/ 666795 w 935662"/>
              <a:gd name="connsiteY103" fmla="*/ 840106 h 2382167"/>
              <a:gd name="connsiteX104" fmla="*/ 596787 w 935662"/>
              <a:gd name="connsiteY104" fmla="*/ 713157 h 2382167"/>
              <a:gd name="connsiteX105" fmla="*/ 603010 w 935662"/>
              <a:gd name="connsiteY105" fmla="*/ 644392 h 2382167"/>
              <a:gd name="connsiteX106" fmla="*/ 605500 w 935662"/>
              <a:gd name="connsiteY106" fmla="*/ 643770 h 2382167"/>
              <a:gd name="connsiteX107" fmla="*/ 926604 w 935662"/>
              <a:gd name="connsiteY107" fmla="*/ 634746 h 2382167"/>
              <a:gd name="connsiteX108" fmla="*/ 929094 w 935662"/>
              <a:gd name="connsiteY108" fmla="*/ 643148 h 2382167"/>
              <a:gd name="connsiteX109" fmla="*/ 935628 w 935662"/>
              <a:gd name="connsiteY109" fmla="*/ 729647 h 2382167"/>
              <a:gd name="connsiteX110" fmla="*/ 882732 w 935662"/>
              <a:gd name="connsiteY110" fmla="*/ 823303 h 2382167"/>
              <a:gd name="connsiteX111" fmla="*/ 857218 w 935662"/>
              <a:gd name="connsiteY111" fmla="*/ 837615 h 2382167"/>
              <a:gd name="connsiteX112" fmla="*/ 776942 w 935662"/>
              <a:gd name="connsiteY112" fmla="*/ 894245 h 2382167"/>
              <a:gd name="connsiteX113" fmla="*/ 790321 w 935662"/>
              <a:gd name="connsiteY113" fmla="*/ 765430 h 2382167"/>
              <a:gd name="connsiteX114" fmla="*/ 852862 w 935662"/>
              <a:gd name="connsiteY114" fmla="*/ 690753 h 2382167"/>
              <a:gd name="connsiteX115" fmla="*/ 926604 w 935662"/>
              <a:gd name="connsiteY115" fmla="*/ 634746 h 2382167"/>
              <a:gd name="connsiteX116" fmla="*/ 299016 w 935662"/>
              <a:gd name="connsiteY116" fmla="*/ 626345 h 2382167"/>
              <a:gd name="connsiteX117" fmla="*/ 324220 w 935662"/>
              <a:gd name="connsiteY117" fmla="*/ 723736 h 2382167"/>
              <a:gd name="connsiteX118" fmla="*/ 296839 w 935662"/>
              <a:gd name="connsiteY118" fmla="*/ 775387 h 2382167"/>
              <a:gd name="connsiteX119" fmla="*/ 252964 w 935662"/>
              <a:gd name="connsiteY119" fmla="*/ 842907 h 2382167"/>
              <a:gd name="connsiteX120" fmla="*/ 275368 w 935662"/>
              <a:gd name="connsiteY120" fmla="*/ 660572 h 2382167"/>
              <a:gd name="connsiteX121" fmla="*/ 299016 w 935662"/>
              <a:gd name="connsiteY121" fmla="*/ 626345 h 2382167"/>
              <a:gd name="connsiteX122" fmla="*/ 148729 w 935662"/>
              <a:gd name="connsiteY122" fmla="*/ 563493 h 2382167"/>
              <a:gd name="connsiteX123" fmla="*/ 204425 w 935662"/>
              <a:gd name="connsiteY123" fmla="*/ 606431 h 2382167"/>
              <a:gd name="connsiteX124" fmla="*/ 229318 w 935662"/>
              <a:gd name="connsiteY124" fmla="*/ 699155 h 2382167"/>
              <a:gd name="connsiteX125" fmla="*/ 216871 w 935662"/>
              <a:gd name="connsiteY125" fmla="*/ 742405 h 2382167"/>
              <a:gd name="connsiteX126" fmla="*/ 216560 w 935662"/>
              <a:gd name="connsiteY126" fmla="*/ 763251 h 2382167"/>
              <a:gd name="connsiteX127" fmla="*/ 434367 w 935662"/>
              <a:gd name="connsiteY127" fmla="*/ 1467695 h 2382167"/>
              <a:gd name="connsiteX128" fmla="*/ 493485 w 935662"/>
              <a:gd name="connsiteY128" fmla="*/ 1757065 h 2382167"/>
              <a:gd name="connsiteX129" fmla="*/ 504375 w 935662"/>
              <a:gd name="connsiteY129" fmla="*/ 2087817 h 2382167"/>
              <a:gd name="connsiteX130" fmla="*/ 503754 w 935662"/>
              <a:gd name="connsiteY130" fmla="*/ 2141335 h 2382167"/>
              <a:gd name="connsiteX131" fmla="*/ 489751 w 935662"/>
              <a:gd name="connsiteY131" fmla="*/ 2257395 h 2382167"/>
              <a:gd name="connsiteX132" fmla="*/ 488195 w 935662"/>
              <a:gd name="connsiteY132" fmla="*/ 2262372 h 2382167"/>
              <a:gd name="connsiteX133" fmla="*/ 482283 w 935662"/>
              <a:gd name="connsiteY133" fmla="*/ 2269529 h 2382167"/>
              <a:gd name="connsiteX134" fmla="*/ 453036 w 935662"/>
              <a:gd name="connsiteY134" fmla="*/ 1891794 h 2382167"/>
              <a:gd name="connsiteX135" fmla="*/ 472017 w 935662"/>
              <a:gd name="connsiteY135" fmla="*/ 1951223 h 2382167"/>
              <a:gd name="connsiteX136" fmla="*/ 487573 w 935662"/>
              <a:gd name="connsiteY136" fmla="*/ 2012207 h 2382167"/>
              <a:gd name="connsiteX137" fmla="*/ 499398 w 935662"/>
              <a:gd name="connsiteY137" fmla="*/ 2074750 h 2382167"/>
              <a:gd name="connsiteX138" fmla="*/ 502509 w 935662"/>
              <a:gd name="connsiteY138" fmla="*/ 2074750 h 2382167"/>
              <a:gd name="connsiteX139" fmla="*/ 502509 w 935662"/>
              <a:gd name="connsiteY139" fmla="*/ 1982026 h 2382167"/>
              <a:gd name="connsiteX140" fmla="*/ 433122 w 935662"/>
              <a:gd name="connsiteY140" fmla="*/ 1478897 h 2382167"/>
              <a:gd name="connsiteX141" fmla="*/ 419121 w 935662"/>
              <a:gd name="connsiteY141" fmla="*/ 1427247 h 2382167"/>
              <a:gd name="connsiteX142" fmla="*/ 408542 w 935662"/>
              <a:gd name="connsiteY142" fmla="*/ 1414799 h 2382167"/>
              <a:gd name="connsiteX143" fmla="*/ 342577 w 935662"/>
              <a:gd name="connsiteY143" fmla="*/ 1394886 h 2382167"/>
              <a:gd name="connsiteX144" fmla="*/ 267900 w 935662"/>
              <a:gd name="connsiteY144" fmla="*/ 1323633 h 2382167"/>
              <a:gd name="connsiteX145" fmla="*/ 256699 w 935662"/>
              <a:gd name="connsiteY145" fmla="*/ 1269493 h 2382167"/>
              <a:gd name="connsiteX146" fmla="*/ 268523 w 935662"/>
              <a:gd name="connsiteY146" fmla="*/ 1276650 h 2382167"/>
              <a:gd name="connsiteX147" fmla="*/ 306484 w 935662"/>
              <a:gd name="connsiteY147" fmla="*/ 1290029 h 2382167"/>
              <a:gd name="connsiteX148" fmla="*/ 392051 w 935662"/>
              <a:gd name="connsiteY148" fmla="*/ 1350703 h 2382167"/>
              <a:gd name="connsiteX149" fmla="*/ 402006 w 935662"/>
              <a:gd name="connsiteY149" fmla="*/ 1367194 h 2382167"/>
              <a:gd name="connsiteX150" fmla="*/ 401385 w 935662"/>
              <a:gd name="connsiteY150" fmla="*/ 1361282 h 2382167"/>
              <a:gd name="connsiteX151" fmla="*/ 387694 w 935662"/>
              <a:gd name="connsiteY151" fmla="*/ 1311809 h 2382167"/>
              <a:gd name="connsiteX152" fmla="*/ 371825 w 935662"/>
              <a:gd name="connsiteY152" fmla="*/ 1294386 h 2382167"/>
              <a:gd name="connsiteX153" fmla="*/ 307105 w 935662"/>
              <a:gd name="connsiteY153" fmla="*/ 1277582 h 2382167"/>
              <a:gd name="connsiteX154" fmla="*/ 233985 w 935662"/>
              <a:gd name="connsiteY154" fmla="*/ 1212552 h 2382167"/>
              <a:gd name="connsiteX155" fmla="*/ 220917 w 935662"/>
              <a:gd name="connsiteY155" fmla="*/ 1157790 h 2382167"/>
              <a:gd name="connsiteX156" fmla="*/ 223717 w 935662"/>
              <a:gd name="connsiteY156" fmla="*/ 1155924 h 2382167"/>
              <a:gd name="connsiteX157" fmla="*/ 286570 w 935662"/>
              <a:gd name="connsiteY157" fmla="*/ 1177082 h 2382167"/>
              <a:gd name="connsiteX158" fmla="*/ 345689 w 935662"/>
              <a:gd name="connsiteY158" fmla="*/ 1214420 h 2382167"/>
              <a:gd name="connsiteX159" fmla="*/ 371514 w 935662"/>
              <a:gd name="connsiteY159" fmla="*/ 1257047 h 2382167"/>
              <a:gd name="connsiteX160" fmla="*/ 348489 w 935662"/>
              <a:gd name="connsiteY160" fmla="*/ 1182683 h 2382167"/>
              <a:gd name="connsiteX161" fmla="*/ 341643 w 935662"/>
              <a:gd name="connsiteY161" fmla="*/ 1181125 h 2382167"/>
              <a:gd name="connsiteX162" fmla="*/ 262922 w 935662"/>
              <a:gd name="connsiteY162" fmla="*/ 1159967 h 2382167"/>
              <a:gd name="connsiteX163" fmla="*/ 200069 w 935662"/>
              <a:gd name="connsiteY163" fmla="*/ 1103960 h 2382167"/>
              <a:gd name="connsiteX164" fmla="*/ 185757 w 935662"/>
              <a:gd name="connsiteY164" fmla="*/ 1040486 h 2382167"/>
              <a:gd name="connsiteX165" fmla="*/ 252654 w 935662"/>
              <a:gd name="connsiteY165" fmla="*/ 1061644 h 2382167"/>
              <a:gd name="connsiteX166" fmla="*/ 308350 w 935662"/>
              <a:gd name="connsiteY166" fmla="*/ 1097427 h 2382167"/>
              <a:gd name="connsiteX167" fmla="*/ 335731 w 935662"/>
              <a:gd name="connsiteY167" fmla="*/ 1142544 h 2382167"/>
              <a:gd name="connsiteX168" fmla="*/ 333865 w 935662"/>
              <a:gd name="connsiteY168" fmla="*/ 1134142 h 2382167"/>
              <a:gd name="connsiteX169" fmla="*/ 320174 w 935662"/>
              <a:gd name="connsiteY169" fmla="*/ 1089025 h 2382167"/>
              <a:gd name="connsiteX170" fmla="*/ 294970 w 935662"/>
              <a:gd name="connsiteY170" fmla="*/ 1062889 h 2382167"/>
              <a:gd name="connsiteX171" fmla="*/ 229940 w 935662"/>
              <a:gd name="connsiteY171" fmla="*/ 1047021 h 2382167"/>
              <a:gd name="connsiteX172" fmla="*/ 163975 w 935662"/>
              <a:gd name="connsiteY172" fmla="*/ 987591 h 2382167"/>
              <a:gd name="connsiteX173" fmla="*/ 151219 w 935662"/>
              <a:gd name="connsiteY173" fmla="*/ 933450 h 2382167"/>
              <a:gd name="connsiteX174" fmla="*/ 151219 w 935662"/>
              <a:gd name="connsiteY174" fmla="*/ 924738 h 2382167"/>
              <a:gd name="connsiteX175" fmla="*/ 210961 w 935662"/>
              <a:gd name="connsiteY175" fmla="*/ 947141 h 2382167"/>
              <a:gd name="connsiteX176" fmla="*/ 278479 w 935662"/>
              <a:gd name="connsiteY176" fmla="*/ 991325 h 2382167"/>
              <a:gd name="connsiteX177" fmla="*/ 298392 w 935662"/>
              <a:gd name="connsiteY177" fmla="*/ 1021818 h 2382167"/>
              <a:gd name="connsiteX178" fmla="*/ 278479 w 935662"/>
              <a:gd name="connsiteY178" fmla="*/ 960520 h 2382167"/>
              <a:gd name="connsiteX179" fmla="*/ 272256 w 935662"/>
              <a:gd name="connsiteY179" fmla="*/ 955853 h 2382167"/>
              <a:gd name="connsiteX180" fmla="*/ 201937 w 935662"/>
              <a:gd name="connsiteY180" fmla="*/ 935940 h 2382167"/>
              <a:gd name="connsiteX181" fmla="*/ 125083 w 935662"/>
              <a:gd name="connsiteY181" fmla="*/ 865619 h 2382167"/>
              <a:gd name="connsiteX182" fmla="*/ 115436 w 935662"/>
              <a:gd name="connsiteY182" fmla="*/ 822682 h 2382167"/>
              <a:gd name="connsiteX183" fmla="*/ 114191 w 935662"/>
              <a:gd name="connsiteY183" fmla="*/ 810547 h 2382167"/>
              <a:gd name="connsiteX184" fmla="*/ 169266 w 935662"/>
              <a:gd name="connsiteY184" fmla="*/ 832950 h 2382167"/>
              <a:gd name="connsiteX185" fmla="*/ 242698 w 935662"/>
              <a:gd name="connsiteY185" fmla="*/ 878688 h 2382167"/>
              <a:gd name="connsiteX186" fmla="*/ 261677 w 935662"/>
              <a:gd name="connsiteY186" fmla="*/ 909181 h 2382167"/>
              <a:gd name="connsiteX187" fmla="*/ 243009 w 935662"/>
              <a:gd name="connsiteY187" fmla="*/ 854108 h 2382167"/>
              <a:gd name="connsiteX188" fmla="*/ 233675 w 935662"/>
              <a:gd name="connsiteY188" fmla="*/ 846951 h 2382167"/>
              <a:gd name="connsiteX189" fmla="*/ 174867 w 935662"/>
              <a:gd name="connsiteY189" fmla="*/ 823614 h 2382167"/>
              <a:gd name="connsiteX190" fmla="*/ 88055 w 935662"/>
              <a:gd name="connsiteY190" fmla="*/ 747694 h 2382167"/>
              <a:gd name="connsiteX191" fmla="*/ 77476 w 935662"/>
              <a:gd name="connsiteY191" fmla="*/ 702266 h 2382167"/>
              <a:gd name="connsiteX192" fmla="*/ 134106 w 935662"/>
              <a:gd name="connsiteY192" fmla="*/ 720313 h 2382167"/>
              <a:gd name="connsiteX193" fmla="*/ 219982 w 935662"/>
              <a:gd name="connsiteY193" fmla="*/ 795611 h 2382167"/>
              <a:gd name="connsiteX194" fmla="*/ 226829 w 935662"/>
              <a:gd name="connsiteY194" fmla="*/ 804946 h 2382167"/>
              <a:gd name="connsiteX195" fmla="*/ 207848 w 935662"/>
              <a:gd name="connsiteY195" fmla="*/ 750805 h 2382167"/>
              <a:gd name="connsiteX196" fmla="*/ 202248 w 935662"/>
              <a:gd name="connsiteY196" fmla="*/ 744893 h 2382167"/>
              <a:gd name="connsiteX197" fmla="*/ 191046 w 935662"/>
              <a:gd name="connsiteY197" fmla="*/ 737115 h 2382167"/>
              <a:gd name="connsiteX198" fmla="*/ 138773 w 935662"/>
              <a:gd name="connsiteY198" fmla="*/ 610166 h 2382167"/>
              <a:gd name="connsiteX199" fmla="*/ 148729 w 935662"/>
              <a:gd name="connsiteY199" fmla="*/ 563493 h 2382167"/>
              <a:gd name="connsiteX200" fmla="*/ 605187 w 935662"/>
              <a:gd name="connsiteY200" fmla="*/ 473881 h 2382167"/>
              <a:gd name="connsiteX201" fmla="*/ 612965 w 935662"/>
              <a:gd name="connsiteY201" fmla="*/ 485081 h 2382167"/>
              <a:gd name="connsiteX202" fmla="*/ 660261 w 935662"/>
              <a:gd name="connsiteY202" fmla="*/ 522109 h 2382167"/>
              <a:gd name="connsiteX203" fmla="*/ 751117 w 935662"/>
              <a:gd name="connsiteY203" fmla="*/ 632878 h 2382167"/>
              <a:gd name="connsiteX204" fmla="*/ 758585 w 935662"/>
              <a:gd name="connsiteY204" fmla="*/ 726536 h 2382167"/>
              <a:gd name="connsiteX205" fmla="*/ 758274 w 935662"/>
              <a:gd name="connsiteY205" fmla="*/ 735247 h 2382167"/>
              <a:gd name="connsiteX206" fmla="*/ 750806 w 935662"/>
              <a:gd name="connsiteY206" fmla="*/ 729024 h 2382167"/>
              <a:gd name="connsiteX207" fmla="*/ 687953 w 935662"/>
              <a:gd name="connsiteY207" fmla="*/ 685463 h 2382167"/>
              <a:gd name="connsiteX208" fmla="*/ 649372 w 935662"/>
              <a:gd name="connsiteY208" fmla="*/ 663994 h 2382167"/>
              <a:gd name="connsiteX209" fmla="*/ 598342 w 935662"/>
              <a:gd name="connsiteY209" fmla="*/ 584339 h 2382167"/>
              <a:gd name="connsiteX210" fmla="*/ 605187 w 935662"/>
              <a:gd name="connsiteY210" fmla="*/ 473881 h 2382167"/>
              <a:gd name="connsiteX211" fmla="*/ 927539 w 935662"/>
              <a:gd name="connsiteY211" fmla="*/ 469837 h 2382167"/>
              <a:gd name="connsiteX212" fmla="*/ 932829 w 935662"/>
              <a:gd name="connsiteY212" fmla="*/ 584030 h 2382167"/>
              <a:gd name="connsiteX213" fmla="*/ 890824 w 935662"/>
              <a:gd name="connsiteY213" fmla="*/ 650305 h 2382167"/>
              <a:gd name="connsiteX214" fmla="*/ 847573 w 935662"/>
              <a:gd name="connsiteY214" fmla="*/ 675820 h 2382167"/>
              <a:gd name="connsiteX215" fmla="*/ 780988 w 935662"/>
              <a:gd name="connsiteY215" fmla="*/ 722803 h 2382167"/>
              <a:gd name="connsiteX216" fmla="*/ 776942 w 935662"/>
              <a:gd name="connsiteY216" fmla="*/ 725914 h 2382167"/>
              <a:gd name="connsiteX217" fmla="*/ 773520 w 935662"/>
              <a:gd name="connsiteY217" fmla="*/ 725291 h 2382167"/>
              <a:gd name="connsiteX218" fmla="*/ 776942 w 935662"/>
              <a:gd name="connsiteY218" fmla="*/ 655594 h 2382167"/>
              <a:gd name="connsiteX219" fmla="*/ 789077 w 935662"/>
              <a:gd name="connsiteY219" fmla="*/ 599276 h 2382167"/>
              <a:gd name="connsiteX220" fmla="*/ 850374 w 935662"/>
              <a:gd name="connsiteY220" fmla="*/ 524911 h 2382167"/>
              <a:gd name="connsiteX221" fmla="*/ 924738 w 935662"/>
              <a:gd name="connsiteY221" fmla="*/ 470458 h 2382167"/>
              <a:gd name="connsiteX222" fmla="*/ 927539 w 935662"/>
              <a:gd name="connsiteY222" fmla="*/ 469837 h 2382167"/>
              <a:gd name="connsiteX223" fmla="*/ 606743 w 935662"/>
              <a:gd name="connsiteY223" fmla="*/ 311149 h 2382167"/>
              <a:gd name="connsiteX224" fmla="*/ 659328 w 935662"/>
              <a:gd name="connsiteY224" fmla="*/ 357200 h 2382167"/>
              <a:gd name="connsiteX225" fmla="*/ 671773 w 935662"/>
              <a:gd name="connsiteY225" fmla="*/ 362799 h 2382167"/>
              <a:gd name="connsiteX226" fmla="*/ 746761 w 935662"/>
              <a:gd name="connsiteY226" fmla="*/ 451167 h 2382167"/>
              <a:gd name="connsiteX227" fmla="*/ 759206 w 935662"/>
              <a:gd name="connsiteY227" fmla="*/ 556957 h 2382167"/>
              <a:gd name="connsiteX228" fmla="*/ 757961 w 935662"/>
              <a:gd name="connsiteY228" fmla="*/ 570337 h 2382167"/>
              <a:gd name="connsiteX229" fmla="*/ 751428 w 935662"/>
              <a:gd name="connsiteY229" fmla="*/ 565047 h 2382167"/>
              <a:gd name="connsiteX230" fmla="*/ 689820 w 935662"/>
              <a:gd name="connsiteY230" fmla="*/ 521798 h 2382167"/>
              <a:gd name="connsiteX231" fmla="*/ 651236 w 935662"/>
              <a:gd name="connsiteY231" fmla="*/ 500640 h 2382167"/>
              <a:gd name="connsiteX232" fmla="*/ 598654 w 935662"/>
              <a:gd name="connsiteY232" fmla="*/ 416629 h 2382167"/>
              <a:gd name="connsiteX233" fmla="*/ 604877 w 935662"/>
              <a:gd name="connsiteY233" fmla="*/ 314260 h 2382167"/>
              <a:gd name="connsiteX234" fmla="*/ 606743 w 935662"/>
              <a:gd name="connsiteY234" fmla="*/ 311149 h 2382167"/>
              <a:gd name="connsiteX235" fmla="*/ 930029 w 935662"/>
              <a:gd name="connsiteY235" fmla="*/ 304927 h 2382167"/>
              <a:gd name="connsiteX236" fmla="*/ 933140 w 935662"/>
              <a:gd name="connsiteY236" fmla="*/ 414140 h 2382167"/>
              <a:gd name="connsiteX237" fmla="*/ 894557 w 935662"/>
              <a:gd name="connsiteY237" fmla="*/ 484149 h 2382167"/>
              <a:gd name="connsiteX238" fmla="*/ 874333 w 935662"/>
              <a:gd name="connsiteY238" fmla="*/ 497216 h 2382167"/>
              <a:gd name="connsiteX239" fmla="*/ 776010 w 935662"/>
              <a:gd name="connsiteY239" fmla="*/ 563805 h 2382167"/>
              <a:gd name="connsiteX240" fmla="*/ 774141 w 935662"/>
              <a:gd name="connsiteY240" fmla="*/ 546379 h 2382167"/>
              <a:gd name="connsiteX241" fmla="*/ 791256 w 935662"/>
              <a:gd name="connsiteY241" fmla="*/ 427830 h 2382167"/>
              <a:gd name="connsiteX242" fmla="*/ 850685 w 935662"/>
              <a:gd name="connsiteY242" fmla="*/ 360933 h 2382167"/>
              <a:gd name="connsiteX243" fmla="*/ 924117 w 935662"/>
              <a:gd name="connsiteY243" fmla="*/ 307104 h 2382167"/>
              <a:gd name="connsiteX244" fmla="*/ 930029 w 935662"/>
              <a:gd name="connsiteY244" fmla="*/ 304927 h 2382167"/>
              <a:gd name="connsiteX245" fmla="*/ 602386 w 935662"/>
              <a:gd name="connsiteY245" fmla="*/ 148730 h 2382167"/>
              <a:gd name="connsiteX246" fmla="*/ 663062 w 935662"/>
              <a:gd name="connsiteY246" fmla="*/ 196337 h 2382167"/>
              <a:gd name="connsiteX247" fmla="*/ 750495 w 935662"/>
              <a:gd name="connsiteY247" fmla="*/ 343199 h 2382167"/>
              <a:gd name="connsiteX248" fmla="*/ 755473 w 935662"/>
              <a:gd name="connsiteY248" fmla="*/ 414762 h 2382167"/>
              <a:gd name="connsiteX249" fmla="*/ 751116 w 935662"/>
              <a:gd name="connsiteY249" fmla="*/ 415697 h 2382167"/>
              <a:gd name="connsiteX250" fmla="*/ 667418 w 935662"/>
              <a:gd name="connsiteY250" fmla="*/ 346621 h 2382167"/>
              <a:gd name="connsiteX251" fmla="*/ 596163 w 935662"/>
              <a:gd name="connsiteY251" fmla="*/ 229317 h 2382167"/>
              <a:gd name="connsiteX252" fmla="*/ 602386 w 935662"/>
              <a:gd name="connsiteY252" fmla="*/ 148730 h 2382167"/>
              <a:gd name="connsiteX253" fmla="*/ 925671 w 935662"/>
              <a:gd name="connsiteY253" fmla="*/ 140018 h 2382167"/>
              <a:gd name="connsiteX254" fmla="*/ 927539 w 935662"/>
              <a:gd name="connsiteY254" fmla="*/ 159309 h 2382167"/>
              <a:gd name="connsiteX255" fmla="*/ 931272 w 935662"/>
              <a:gd name="connsiteY255" fmla="*/ 221850 h 2382167"/>
              <a:gd name="connsiteX256" fmla="*/ 857840 w 935662"/>
              <a:gd name="connsiteY256" fmla="*/ 341020 h 2382167"/>
              <a:gd name="connsiteX257" fmla="*/ 794055 w 935662"/>
              <a:gd name="connsiteY257" fmla="*/ 385827 h 2382167"/>
              <a:gd name="connsiteX258" fmla="*/ 774452 w 935662"/>
              <a:gd name="connsiteY258" fmla="*/ 410718 h 2382167"/>
              <a:gd name="connsiteX259" fmla="*/ 801212 w 935662"/>
              <a:gd name="connsiteY259" fmla="*/ 259188 h 2382167"/>
              <a:gd name="connsiteX260" fmla="*/ 865308 w 935662"/>
              <a:gd name="connsiteY260" fmla="*/ 188868 h 2382167"/>
              <a:gd name="connsiteX261" fmla="*/ 925671 w 935662"/>
              <a:gd name="connsiteY261" fmla="*/ 140018 h 2382167"/>
              <a:gd name="connsiteX262" fmla="*/ 754851 w 935662"/>
              <a:gd name="connsiteY262" fmla="*/ 0 h 2382167"/>
              <a:gd name="connsiteX263" fmla="*/ 766053 w 935662"/>
              <a:gd name="connsiteY263" fmla="*/ 12135 h 2382167"/>
              <a:gd name="connsiteX264" fmla="*/ 820816 w 935662"/>
              <a:gd name="connsiteY264" fmla="*/ 107657 h 2382167"/>
              <a:gd name="connsiteX265" fmla="*/ 816459 w 935662"/>
              <a:gd name="connsiteY265" fmla="*/ 188557 h 2382167"/>
              <a:gd name="connsiteX266" fmla="*/ 765430 w 935662"/>
              <a:gd name="connsiteY266" fmla="*/ 271323 h 2382167"/>
              <a:gd name="connsiteX267" fmla="*/ 760763 w 935662"/>
              <a:gd name="connsiteY267" fmla="*/ 284080 h 2382167"/>
              <a:gd name="connsiteX268" fmla="*/ 764808 w 935662"/>
              <a:gd name="connsiteY268" fmla="*/ 971101 h 2382167"/>
              <a:gd name="connsiteX269" fmla="*/ 749873 w 935662"/>
              <a:gd name="connsiteY269" fmla="*/ 1387110 h 2382167"/>
              <a:gd name="connsiteX270" fmla="*/ 653105 w 935662"/>
              <a:gd name="connsiteY270" fmla="*/ 1961492 h 2382167"/>
              <a:gd name="connsiteX271" fmla="*/ 637235 w 935662"/>
              <a:gd name="connsiteY271" fmla="*/ 2047059 h 2382167"/>
              <a:gd name="connsiteX272" fmla="*/ 577806 w 935662"/>
              <a:gd name="connsiteY272" fmla="*/ 2214147 h 2382167"/>
              <a:gd name="connsiteX273" fmla="*/ 498773 w 935662"/>
              <a:gd name="connsiteY273" fmla="*/ 2372212 h 2382167"/>
              <a:gd name="connsiteX274" fmla="*/ 492239 w 935662"/>
              <a:gd name="connsiteY274" fmla="*/ 2382167 h 2382167"/>
              <a:gd name="connsiteX275" fmla="*/ 659639 w 935662"/>
              <a:gd name="connsiteY275" fmla="*/ 1748665 h 2382167"/>
              <a:gd name="connsiteX276" fmla="*/ 659328 w 935662"/>
              <a:gd name="connsiteY276" fmla="*/ 1840455 h 2382167"/>
              <a:gd name="connsiteX277" fmla="*/ 655906 w 935662"/>
              <a:gd name="connsiteY277" fmla="*/ 1932866 h 2382167"/>
              <a:gd name="connsiteX278" fmla="*/ 661816 w 935662"/>
              <a:gd name="connsiteY278" fmla="*/ 1912331 h 2382167"/>
              <a:gd name="connsiteX279" fmla="*/ 739915 w 935662"/>
              <a:gd name="connsiteY279" fmla="*/ 1458673 h 2382167"/>
              <a:gd name="connsiteX280" fmla="*/ 758586 w 935662"/>
              <a:gd name="connsiteY280" fmla="*/ 1076270 h 2382167"/>
              <a:gd name="connsiteX281" fmla="*/ 758586 w 935662"/>
              <a:gd name="connsiteY281" fmla="*/ 1058534 h 2382167"/>
              <a:gd name="connsiteX282" fmla="*/ 755785 w 935662"/>
              <a:gd name="connsiteY282" fmla="*/ 1067869 h 2382167"/>
              <a:gd name="connsiteX283" fmla="*/ 731826 w 935662"/>
              <a:gd name="connsiteY283" fmla="*/ 1047955 h 2382167"/>
              <a:gd name="connsiteX284" fmla="*/ 669907 w 935662"/>
              <a:gd name="connsiteY284" fmla="*/ 1010617 h 2382167"/>
              <a:gd name="connsiteX285" fmla="*/ 596164 w 935662"/>
              <a:gd name="connsiteY285" fmla="*/ 877445 h 2382167"/>
              <a:gd name="connsiteX286" fmla="*/ 602387 w 935662"/>
              <a:gd name="connsiteY286" fmla="*/ 810236 h 2382167"/>
              <a:gd name="connsiteX287" fmla="*/ 607365 w 935662"/>
              <a:gd name="connsiteY287" fmla="*/ 814281 h 2382167"/>
              <a:gd name="connsiteX288" fmla="*/ 671152 w 935662"/>
              <a:gd name="connsiteY288" fmla="*/ 861886 h 2382167"/>
              <a:gd name="connsiteX289" fmla="*/ 736493 w 935662"/>
              <a:gd name="connsiteY289" fmla="*/ 925050 h 2382167"/>
              <a:gd name="connsiteX290" fmla="*/ 752050 w 935662"/>
              <a:gd name="connsiteY290" fmla="*/ 981369 h 2382167"/>
              <a:gd name="connsiteX291" fmla="*/ 758896 w 935662"/>
              <a:gd name="connsiteY291" fmla="*/ 1026174 h 2382167"/>
              <a:gd name="connsiteX292" fmla="*/ 759829 w 935662"/>
              <a:gd name="connsiteY292" fmla="*/ 1017774 h 2382167"/>
              <a:gd name="connsiteX293" fmla="*/ 760141 w 935662"/>
              <a:gd name="connsiteY293" fmla="*/ 544824 h 2382167"/>
              <a:gd name="connsiteX294" fmla="*/ 756096 w 935662"/>
              <a:gd name="connsiteY294" fmla="*/ 283769 h 2382167"/>
              <a:gd name="connsiteX295" fmla="*/ 746762 w 935662"/>
              <a:gd name="connsiteY295" fmla="*/ 257009 h 2382167"/>
              <a:gd name="connsiteX296" fmla="*/ 709734 w 935662"/>
              <a:gd name="connsiteY296" fmla="*/ 197580 h 2382167"/>
              <a:gd name="connsiteX297" fmla="*/ 702889 w 935662"/>
              <a:gd name="connsiteY297" fmla="*/ 104858 h 2382167"/>
              <a:gd name="connsiteX298" fmla="*/ 752361 w 935662"/>
              <a:gd name="connsiteY298" fmla="*/ 4667 h 2382167"/>
              <a:gd name="connsiteX299" fmla="*/ 754851 w 935662"/>
              <a:gd name="connsiteY299" fmla="*/ 0 h 238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</a:cxnLst>
            <a:rect l="l" t="t" r="r" b="b"/>
            <a:pathLst>
              <a:path w="935662" h="2382167">
                <a:moveTo>
                  <a:pt x="479172" y="1200107"/>
                </a:moveTo>
                <a:cubicBezTo>
                  <a:pt x="481040" y="1203219"/>
                  <a:pt x="482906" y="1204774"/>
                  <a:pt x="483528" y="1206953"/>
                </a:cubicBezTo>
                <a:cubicBezTo>
                  <a:pt x="490996" y="1227177"/>
                  <a:pt x="499709" y="1247091"/>
                  <a:pt x="505621" y="1267938"/>
                </a:cubicBezTo>
                <a:cubicBezTo>
                  <a:pt x="513089" y="1294074"/>
                  <a:pt x="507176" y="1317722"/>
                  <a:pt x="488506" y="1337946"/>
                </a:cubicBezTo>
                <a:cubicBezTo>
                  <a:pt x="478861" y="1348214"/>
                  <a:pt x="468281" y="1357549"/>
                  <a:pt x="459258" y="1367817"/>
                </a:cubicBezTo>
                <a:cubicBezTo>
                  <a:pt x="447434" y="1380886"/>
                  <a:pt x="437478" y="1394266"/>
                  <a:pt x="426586" y="1407956"/>
                </a:cubicBezTo>
                <a:cubicBezTo>
                  <a:pt x="417875" y="1387419"/>
                  <a:pt x="413518" y="1365951"/>
                  <a:pt x="411339" y="1343547"/>
                </a:cubicBezTo>
                <a:cubicBezTo>
                  <a:pt x="410718" y="1335769"/>
                  <a:pt x="411028" y="1328301"/>
                  <a:pt x="410718" y="1320523"/>
                </a:cubicBezTo>
                <a:cubicBezTo>
                  <a:pt x="409473" y="1292208"/>
                  <a:pt x="420052" y="1269183"/>
                  <a:pt x="441521" y="1251136"/>
                </a:cubicBezTo>
                <a:cubicBezTo>
                  <a:pt x="458013" y="1237446"/>
                  <a:pt x="471393" y="1221887"/>
                  <a:pt x="479172" y="1200107"/>
                </a:cubicBezTo>
                <a:close/>
                <a:moveTo>
                  <a:pt x="0" y="1198862"/>
                </a:moveTo>
                <a:cubicBezTo>
                  <a:pt x="14001" y="1210686"/>
                  <a:pt x="28004" y="1222198"/>
                  <a:pt x="42006" y="1234334"/>
                </a:cubicBezTo>
                <a:cubicBezTo>
                  <a:pt x="117926" y="1300608"/>
                  <a:pt x="187936" y="1372795"/>
                  <a:pt x="252032" y="1450894"/>
                </a:cubicBezTo>
                <a:cubicBezTo>
                  <a:pt x="347244" y="1566953"/>
                  <a:pt x="410719" y="1697637"/>
                  <a:pt x="439968" y="1844810"/>
                </a:cubicBezTo>
                <a:cubicBezTo>
                  <a:pt x="441213" y="1851656"/>
                  <a:pt x="443080" y="1858190"/>
                  <a:pt x="444325" y="1865036"/>
                </a:cubicBezTo>
                <a:cubicBezTo>
                  <a:pt x="444325" y="1865036"/>
                  <a:pt x="444325" y="1865347"/>
                  <a:pt x="444012" y="1865347"/>
                </a:cubicBezTo>
                <a:cubicBezTo>
                  <a:pt x="427834" y="1829564"/>
                  <a:pt x="412275" y="1793159"/>
                  <a:pt x="395473" y="1757687"/>
                </a:cubicBezTo>
                <a:cubicBezTo>
                  <a:pt x="357202" y="1675545"/>
                  <a:pt x="305862" y="1601180"/>
                  <a:pt x="251722" y="1529304"/>
                </a:cubicBezTo>
                <a:cubicBezTo>
                  <a:pt x="170511" y="1421334"/>
                  <a:pt x="87123" y="1314921"/>
                  <a:pt x="4356" y="1207575"/>
                </a:cubicBezTo>
                <a:cubicBezTo>
                  <a:pt x="2490" y="1205085"/>
                  <a:pt x="622" y="1202908"/>
                  <a:pt x="0" y="1198862"/>
                </a:cubicBezTo>
                <a:close/>
                <a:moveTo>
                  <a:pt x="440901" y="1077825"/>
                </a:moveTo>
                <a:cubicBezTo>
                  <a:pt x="454591" y="1107385"/>
                  <a:pt x="467971" y="1133521"/>
                  <a:pt x="471394" y="1163081"/>
                </a:cubicBezTo>
                <a:cubicBezTo>
                  <a:pt x="473573" y="1182060"/>
                  <a:pt x="467971" y="1199173"/>
                  <a:pt x="455836" y="1213797"/>
                </a:cubicBezTo>
                <a:cubicBezTo>
                  <a:pt x="448058" y="1223132"/>
                  <a:pt x="439034" y="1231533"/>
                  <a:pt x="431256" y="1240868"/>
                </a:cubicBezTo>
                <a:cubicBezTo>
                  <a:pt x="418497" y="1256424"/>
                  <a:pt x="406051" y="1272294"/>
                  <a:pt x="392671" y="1288785"/>
                </a:cubicBezTo>
                <a:cubicBezTo>
                  <a:pt x="379291" y="1255181"/>
                  <a:pt x="372758" y="1220020"/>
                  <a:pt x="376180" y="1183616"/>
                </a:cubicBezTo>
                <a:cubicBezTo>
                  <a:pt x="378046" y="1164324"/>
                  <a:pt x="387070" y="1148146"/>
                  <a:pt x="401073" y="1135388"/>
                </a:cubicBezTo>
                <a:cubicBezTo>
                  <a:pt x="417876" y="1119831"/>
                  <a:pt x="433744" y="1103961"/>
                  <a:pt x="440901" y="1077825"/>
                </a:cubicBezTo>
                <a:close/>
                <a:moveTo>
                  <a:pt x="925984" y="976078"/>
                </a:moveTo>
                <a:cubicBezTo>
                  <a:pt x="927540" y="991324"/>
                  <a:pt x="929717" y="1004393"/>
                  <a:pt x="930028" y="1017460"/>
                </a:cubicBezTo>
                <a:cubicBezTo>
                  <a:pt x="930651" y="1041419"/>
                  <a:pt x="931583" y="1065689"/>
                  <a:pt x="929406" y="1089648"/>
                </a:cubicBezTo>
                <a:cubicBezTo>
                  <a:pt x="926606" y="1119829"/>
                  <a:pt x="909804" y="1142856"/>
                  <a:pt x="883978" y="1159347"/>
                </a:cubicBezTo>
                <a:cubicBezTo>
                  <a:pt x="876821" y="1163701"/>
                  <a:pt x="869665" y="1168057"/>
                  <a:pt x="862197" y="1171792"/>
                </a:cubicBezTo>
                <a:cubicBezTo>
                  <a:pt x="829216" y="1187660"/>
                  <a:pt x="796856" y="1204774"/>
                  <a:pt x="768230" y="1232777"/>
                </a:cubicBezTo>
                <a:cubicBezTo>
                  <a:pt x="765429" y="1199484"/>
                  <a:pt x="768230" y="1169613"/>
                  <a:pt x="774453" y="1139744"/>
                </a:cubicBezTo>
                <a:cubicBezTo>
                  <a:pt x="775387" y="1136009"/>
                  <a:pt x="776319" y="1132277"/>
                  <a:pt x="777253" y="1128542"/>
                </a:cubicBezTo>
                <a:cubicBezTo>
                  <a:pt x="787522" y="1074712"/>
                  <a:pt x="818325" y="1038619"/>
                  <a:pt x="869977" y="1020884"/>
                </a:cubicBezTo>
                <a:cubicBezTo>
                  <a:pt x="888956" y="1014349"/>
                  <a:pt x="903270" y="1000348"/>
                  <a:pt x="916650" y="986036"/>
                </a:cubicBezTo>
                <a:cubicBezTo>
                  <a:pt x="919138" y="983235"/>
                  <a:pt x="921628" y="980435"/>
                  <a:pt x="925984" y="976078"/>
                </a:cubicBezTo>
                <a:close/>
                <a:moveTo>
                  <a:pt x="602076" y="975456"/>
                </a:moveTo>
                <a:cubicBezTo>
                  <a:pt x="606432" y="980745"/>
                  <a:pt x="608609" y="983545"/>
                  <a:pt x="611099" y="985725"/>
                </a:cubicBezTo>
                <a:cubicBezTo>
                  <a:pt x="625100" y="997859"/>
                  <a:pt x="637235" y="1014040"/>
                  <a:pt x="653415" y="1020573"/>
                </a:cubicBezTo>
                <a:cubicBezTo>
                  <a:pt x="712844" y="1044221"/>
                  <a:pt x="740849" y="1088715"/>
                  <a:pt x="748316" y="1149701"/>
                </a:cubicBezTo>
                <a:cubicBezTo>
                  <a:pt x="752049" y="1178326"/>
                  <a:pt x="755473" y="1206951"/>
                  <a:pt x="750183" y="1237756"/>
                </a:cubicBezTo>
                <a:cubicBezTo>
                  <a:pt x="724979" y="1211620"/>
                  <a:pt x="696353" y="1193574"/>
                  <a:pt x="666172" y="1177704"/>
                </a:cubicBezTo>
                <a:cubicBezTo>
                  <a:pt x="664616" y="1176770"/>
                  <a:pt x="663060" y="1175838"/>
                  <a:pt x="661505" y="1175214"/>
                </a:cubicBezTo>
                <a:cubicBezTo>
                  <a:pt x="609854" y="1150323"/>
                  <a:pt x="588075" y="1108939"/>
                  <a:pt x="593674" y="1052621"/>
                </a:cubicBezTo>
                <a:cubicBezTo>
                  <a:pt x="596164" y="1028041"/>
                  <a:pt x="598964" y="1003461"/>
                  <a:pt x="602076" y="975456"/>
                </a:cubicBezTo>
                <a:close/>
                <a:moveTo>
                  <a:pt x="406363" y="966743"/>
                </a:moveTo>
                <a:cubicBezTo>
                  <a:pt x="419432" y="992569"/>
                  <a:pt x="432501" y="1017772"/>
                  <a:pt x="436234" y="1046709"/>
                </a:cubicBezTo>
                <a:cubicBezTo>
                  <a:pt x="439035" y="1068801"/>
                  <a:pt x="431257" y="1088091"/>
                  <a:pt x="416632" y="1104271"/>
                </a:cubicBezTo>
                <a:cubicBezTo>
                  <a:pt x="405120" y="1117340"/>
                  <a:pt x="392672" y="1129475"/>
                  <a:pt x="381471" y="1142855"/>
                </a:cubicBezTo>
                <a:cubicBezTo>
                  <a:pt x="373382" y="1152811"/>
                  <a:pt x="366536" y="1163702"/>
                  <a:pt x="358757" y="1174903"/>
                </a:cubicBezTo>
                <a:cubicBezTo>
                  <a:pt x="349423" y="1154679"/>
                  <a:pt x="344755" y="1133208"/>
                  <a:pt x="341955" y="1111428"/>
                </a:cubicBezTo>
                <a:cubicBezTo>
                  <a:pt x="341021" y="1104271"/>
                  <a:pt x="340710" y="1096804"/>
                  <a:pt x="340399" y="1089647"/>
                </a:cubicBezTo>
                <a:cubicBezTo>
                  <a:pt x="338533" y="1060399"/>
                  <a:pt x="348178" y="1035819"/>
                  <a:pt x="370271" y="1016838"/>
                </a:cubicBezTo>
                <a:cubicBezTo>
                  <a:pt x="386139" y="1003148"/>
                  <a:pt x="398584" y="987280"/>
                  <a:pt x="406363" y="966743"/>
                </a:cubicBezTo>
                <a:close/>
                <a:moveTo>
                  <a:pt x="371203" y="848818"/>
                </a:moveTo>
                <a:cubicBezTo>
                  <a:pt x="379604" y="870287"/>
                  <a:pt x="387695" y="889890"/>
                  <a:pt x="394850" y="909803"/>
                </a:cubicBezTo>
                <a:cubicBezTo>
                  <a:pt x="406364" y="941853"/>
                  <a:pt x="399519" y="969544"/>
                  <a:pt x="376492" y="994748"/>
                </a:cubicBezTo>
                <a:cubicBezTo>
                  <a:pt x="357513" y="1015283"/>
                  <a:pt x="339465" y="1037064"/>
                  <a:pt x="319863" y="1059778"/>
                </a:cubicBezTo>
                <a:cubicBezTo>
                  <a:pt x="315506" y="1042042"/>
                  <a:pt x="310839" y="1023374"/>
                  <a:pt x="306483" y="1004704"/>
                </a:cubicBezTo>
                <a:cubicBezTo>
                  <a:pt x="304927" y="998170"/>
                  <a:pt x="304927" y="991637"/>
                  <a:pt x="304303" y="985101"/>
                </a:cubicBezTo>
                <a:cubicBezTo>
                  <a:pt x="299949" y="949008"/>
                  <a:pt x="312395" y="920071"/>
                  <a:pt x="339776" y="895802"/>
                </a:cubicBezTo>
                <a:cubicBezTo>
                  <a:pt x="350356" y="886467"/>
                  <a:pt x="357200" y="872777"/>
                  <a:pt x="365291" y="860642"/>
                </a:cubicBezTo>
                <a:cubicBezTo>
                  <a:pt x="367469" y="857531"/>
                  <a:pt x="368714" y="853796"/>
                  <a:pt x="371203" y="848818"/>
                </a:cubicBezTo>
                <a:close/>
                <a:moveTo>
                  <a:pt x="925670" y="804322"/>
                </a:moveTo>
                <a:cubicBezTo>
                  <a:pt x="927226" y="815835"/>
                  <a:pt x="929405" y="827036"/>
                  <a:pt x="930027" y="838549"/>
                </a:cubicBezTo>
                <a:cubicBezTo>
                  <a:pt x="931271" y="863751"/>
                  <a:pt x="933138" y="888955"/>
                  <a:pt x="931582" y="913848"/>
                </a:cubicBezTo>
                <a:cubicBezTo>
                  <a:pt x="929716" y="944651"/>
                  <a:pt x="913535" y="968299"/>
                  <a:pt x="888021" y="985722"/>
                </a:cubicBezTo>
                <a:cubicBezTo>
                  <a:pt x="882732" y="989146"/>
                  <a:pt x="877442" y="992568"/>
                  <a:pt x="871843" y="995680"/>
                </a:cubicBezTo>
                <a:cubicBezTo>
                  <a:pt x="837926" y="1014348"/>
                  <a:pt x="803389" y="1031773"/>
                  <a:pt x="774141" y="1062576"/>
                </a:cubicBezTo>
                <a:cubicBezTo>
                  <a:pt x="769474" y="1008747"/>
                  <a:pt x="776008" y="959586"/>
                  <a:pt x="795610" y="912603"/>
                </a:cubicBezTo>
                <a:cubicBezTo>
                  <a:pt x="806500" y="886465"/>
                  <a:pt x="827037" y="868731"/>
                  <a:pt x="852240" y="857528"/>
                </a:cubicBezTo>
                <a:cubicBezTo>
                  <a:pt x="880243" y="845083"/>
                  <a:pt x="905446" y="829837"/>
                  <a:pt x="925670" y="804322"/>
                </a:cubicBezTo>
                <a:close/>
                <a:moveTo>
                  <a:pt x="334798" y="734625"/>
                </a:moveTo>
                <a:cubicBezTo>
                  <a:pt x="344134" y="759518"/>
                  <a:pt x="353158" y="781609"/>
                  <a:pt x="360625" y="804323"/>
                </a:cubicBezTo>
                <a:cubicBezTo>
                  <a:pt x="369336" y="831704"/>
                  <a:pt x="362181" y="855973"/>
                  <a:pt x="343511" y="877131"/>
                </a:cubicBezTo>
                <a:cubicBezTo>
                  <a:pt x="330130" y="892067"/>
                  <a:pt x="316129" y="907002"/>
                  <a:pt x="303060" y="922248"/>
                </a:cubicBezTo>
                <a:cubicBezTo>
                  <a:pt x="296837" y="929716"/>
                  <a:pt x="292170" y="938429"/>
                  <a:pt x="286257" y="947452"/>
                </a:cubicBezTo>
                <a:cubicBezTo>
                  <a:pt x="275678" y="924738"/>
                  <a:pt x="271634" y="901403"/>
                  <a:pt x="268521" y="877755"/>
                </a:cubicBezTo>
                <a:cubicBezTo>
                  <a:pt x="262922" y="837305"/>
                  <a:pt x="275367" y="804633"/>
                  <a:pt x="307416" y="778497"/>
                </a:cubicBezTo>
                <a:cubicBezTo>
                  <a:pt x="316750" y="771030"/>
                  <a:pt x="322041" y="758584"/>
                  <a:pt x="328886" y="748005"/>
                </a:cubicBezTo>
                <a:cubicBezTo>
                  <a:pt x="331065" y="744894"/>
                  <a:pt x="332310" y="740848"/>
                  <a:pt x="334798" y="734625"/>
                </a:cubicBezTo>
                <a:close/>
                <a:moveTo>
                  <a:pt x="350355" y="650927"/>
                </a:moveTo>
                <a:cubicBezTo>
                  <a:pt x="368402" y="679553"/>
                  <a:pt x="386759" y="708179"/>
                  <a:pt x="403872" y="737116"/>
                </a:cubicBezTo>
                <a:cubicBezTo>
                  <a:pt x="486327" y="875267"/>
                  <a:pt x="556337" y="1019019"/>
                  <a:pt x="607677" y="1171793"/>
                </a:cubicBezTo>
                <a:cubicBezTo>
                  <a:pt x="656216" y="1315546"/>
                  <a:pt x="677995" y="1462719"/>
                  <a:pt x="667105" y="1614562"/>
                </a:cubicBezTo>
                <a:cubicBezTo>
                  <a:pt x="664616" y="1648165"/>
                  <a:pt x="662749" y="1681458"/>
                  <a:pt x="660261" y="1715062"/>
                </a:cubicBezTo>
                <a:cubicBezTo>
                  <a:pt x="659949" y="1717241"/>
                  <a:pt x="659016" y="1720042"/>
                  <a:pt x="658082" y="1725330"/>
                </a:cubicBezTo>
                <a:cubicBezTo>
                  <a:pt x="655592" y="1696083"/>
                  <a:pt x="653104" y="1669634"/>
                  <a:pt x="650925" y="1643498"/>
                </a:cubicBezTo>
                <a:cubicBezTo>
                  <a:pt x="640346" y="1521838"/>
                  <a:pt x="612965" y="1403601"/>
                  <a:pt x="576250" y="1287231"/>
                </a:cubicBezTo>
                <a:cubicBezTo>
                  <a:pt x="510907" y="1078760"/>
                  <a:pt x="434366" y="874644"/>
                  <a:pt x="355333" y="671151"/>
                </a:cubicBezTo>
                <a:cubicBezTo>
                  <a:pt x="352845" y="664929"/>
                  <a:pt x="350666" y="658395"/>
                  <a:pt x="350355" y="650927"/>
                </a:cubicBezTo>
                <a:close/>
                <a:moveTo>
                  <a:pt x="605500" y="643770"/>
                </a:moveTo>
                <a:cubicBezTo>
                  <a:pt x="608611" y="647192"/>
                  <a:pt x="611412" y="650304"/>
                  <a:pt x="614523" y="653728"/>
                </a:cubicBezTo>
                <a:cubicBezTo>
                  <a:pt x="628213" y="669285"/>
                  <a:pt x="644392" y="681730"/>
                  <a:pt x="663684" y="690132"/>
                </a:cubicBezTo>
                <a:cubicBezTo>
                  <a:pt x="677998" y="696355"/>
                  <a:pt x="691688" y="704444"/>
                  <a:pt x="704444" y="713468"/>
                </a:cubicBezTo>
                <a:cubicBezTo>
                  <a:pt x="724047" y="727469"/>
                  <a:pt x="735560" y="748005"/>
                  <a:pt x="742405" y="771030"/>
                </a:cubicBezTo>
                <a:cubicBezTo>
                  <a:pt x="754541" y="810548"/>
                  <a:pt x="760764" y="850685"/>
                  <a:pt x="757653" y="892069"/>
                </a:cubicBezTo>
                <a:cubicBezTo>
                  <a:pt x="757340" y="894246"/>
                  <a:pt x="757029" y="896736"/>
                  <a:pt x="756718" y="900469"/>
                </a:cubicBezTo>
                <a:cubicBezTo>
                  <a:pt x="754229" y="898292"/>
                  <a:pt x="752673" y="897047"/>
                  <a:pt x="751117" y="895802"/>
                </a:cubicBezTo>
                <a:cubicBezTo>
                  <a:pt x="730270" y="881177"/>
                  <a:pt x="709735" y="866242"/>
                  <a:pt x="688887" y="851930"/>
                </a:cubicBezTo>
                <a:cubicBezTo>
                  <a:pt x="682041" y="847263"/>
                  <a:pt x="674263" y="843841"/>
                  <a:pt x="666795" y="840106"/>
                </a:cubicBezTo>
                <a:cubicBezTo>
                  <a:pt x="612033" y="814902"/>
                  <a:pt x="591496" y="771343"/>
                  <a:pt x="596787" y="713157"/>
                </a:cubicBezTo>
                <a:cubicBezTo>
                  <a:pt x="598964" y="690132"/>
                  <a:pt x="600832" y="667418"/>
                  <a:pt x="603010" y="644392"/>
                </a:cubicBezTo>
                <a:cubicBezTo>
                  <a:pt x="603631" y="644081"/>
                  <a:pt x="604565" y="644081"/>
                  <a:pt x="605500" y="643770"/>
                </a:cubicBezTo>
                <a:close/>
                <a:moveTo>
                  <a:pt x="926604" y="634746"/>
                </a:moveTo>
                <a:cubicBezTo>
                  <a:pt x="927849" y="638792"/>
                  <a:pt x="928782" y="640969"/>
                  <a:pt x="929094" y="643148"/>
                </a:cubicBezTo>
                <a:cubicBezTo>
                  <a:pt x="931271" y="672085"/>
                  <a:pt x="934694" y="700711"/>
                  <a:pt x="935628" y="729647"/>
                </a:cubicBezTo>
                <a:cubicBezTo>
                  <a:pt x="936562" y="770718"/>
                  <a:pt x="918515" y="802145"/>
                  <a:pt x="882732" y="823303"/>
                </a:cubicBezTo>
                <a:cubicBezTo>
                  <a:pt x="874331" y="828281"/>
                  <a:pt x="865931" y="832948"/>
                  <a:pt x="857218" y="837615"/>
                </a:cubicBezTo>
                <a:cubicBezTo>
                  <a:pt x="828592" y="852550"/>
                  <a:pt x="801522" y="869665"/>
                  <a:pt x="776942" y="894245"/>
                </a:cubicBezTo>
                <a:cubicBezTo>
                  <a:pt x="772896" y="848507"/>
                  <a:pt x="778185" y="806812"/>
                  <a:pt x="790321" y="765430"/>
                </a:cubicBezTo>
                <a:cubicBezTo>
                  <a:pt x="800277" y="731203"/>
                  <a:pt x="820814" y="705688"/>
                  <a:pt x="852862" y="690753"/>
                </a:cubicBezTo>
                <a:cubicBezTo>
                  <a:pt x="881177" y="677684"/>
                  <a:pt x="907623" y="663061"/>
                  <a:pt x="926604" y="634746"/>
                </a:cubicBezTo>
                <a:close/>
                <a:moveTo>
                  <a:pt x="299016" y="626345"/>
                </a:moveTo>
                <a:cubicBezTo>
                  <a:pt x="311462" y="657772"/>
                  <a:pt x="329198" y="687643"/>
                  <a:pt x="324220" y="723736"/>
                </a:cubicBezTo>
                <a:cubicBezTo>
                  <a:pt x="321109" y="744271"/>
                  <a:pt x="311772" y="761696"/>
                  <a:pt x="296839" y="775387"/>
                </a:cubicBezTo>
                <a:cubicBezTo>
                  <a:pt x="276302" y="793744"/>
                  <a:pt x="260745" y="814591"/>
                  <a:pt x="252964" y="842907"/>
                </a:cubicBezTo>
                <a:cubicBezTo>
                  <a:pt x="226206" y="777875"/>
                  <a:pt x="227762" y="709111"/>
                  <a:pt x="275368" y="660572"/>
                </a:cubicBezTo>
                <a:cubicBezTo>
                  <a:pt x="284702" y="651238"/>
                  <a:pt x="290614" y="638480"/>
                  <a:pt x="299016" y="626345"/>
                </a:cubicBezTo>
                <a:close/>
                <a:moveTo>
                  <a:pt x="148729" y="563493"/>
                </a:moveTo>
                <a:cubicBezTo>
                  <a:pt x="170511" y="575628"/>
                  <a:pt x="188558" y="589318"/>
                  <a:pt x="204425" y="606431"/>
                </a:cubicBezTo>
                <a:cubicBezTo>
                  <a:pt x="229318" y="633190"/>
                  <a:pt x="238342" y="663683"/>
                  <a:pt x="229318" y="699155"/>
                </a:cubicBezTo>
                <a:cubicBezTo>
                  <a:pt x="225584" y="713779"/>
                  <a:pt x="221851" y="728402"/>
                  <a:pt x="216871" y="742405"/>
                </a:cubicBezTo>
                <a:cubicBezTo>
                  <a:pt x="214383" y="749873"/>
                  <a:pt x="214072" y="755783"/>
                  <a:pt x="216560" y="763251"/>
                </a:cubicBezTo>
                <a:cubicBezTo>
                  <a:pt x="296215" y="995992"/>
                  <a:pt x="372136" y="1229666"/>
                  <a:pt x="434367" y="1467695"/>
                </a:cubicBezTo>
                <a:cubicBezTo>
                  <a:pt x="459258" y="1562908"/>
                  <a:pt x="481661" y="1659052"/>
                  <a:pt x="493485" y="1757065"/>
                </a:cubicBezTo>
                <a:cubicBezTo>
                  <a:pt x="506555" y="1866901"/>
                  <a:pt x="509353" y="1977359"/>
                  <a:pt x="504375" y="2087817"/>
                </a:cubicBezTo>
                <a:cubicBezTo>
                  <a:pt x="503441" y="2105553"/>
                  <a:pt x="503441" y="2123599"/>
                  <a:pt x="503754" y="2141335"/>
                </a:cubicBezTo>
                <a:cubicBezTo>
                  <a:pt x="504686" y="2180851"/>
                  <a:pt x="500642" y="2219435"/>
                  <a:pt x="489751" y="2257395"/>
                </a:cubicBezTo>
                <a:cubicBezTo>
                  <a:pt x="489129" y="2258950"/>
                  <a:pt x="489129" y="2260817"/>
                  <a:pt x="488195" y="2262372"/>
                </a:cubicBezTo>
                <a:cubicBezTo>
                  <a:pt x="486639" y="2264862"/>
                  <a:pt x="485084" y="2267352"/>
                  <a:pt x="482283" y="2269529"/>
                </a:cubicBezTo>
                <a:cubicBezTo>
                  <a:pt x="485394" y="2142580"/>
                  <a:pt x="475128" y="2016875"/>
                  <a:pt x="453036" y="1891794"/>
                </a:cubicBezTo>
                <a:cubicBezTo>
                  <a:pt x="459258" y="1911707"/>
                  <a:pt x="466105" y="1931310"/>
                  <a:pt x="472017" y="1951223"/>
                </a:cubicBezTo>
                <a:cubicBezTo>
                  <a:pt x="477929" y="1971447"/>
                  <a:pt x="483217" y="1991673"/>
                  <a:pt x="487573" y="2012207"/>
                </a:cubicBezTo>
                <a:cubicBezTo>
                  <a:pt x="492241" y="2032744"/>
                  <a:pt x="495663" y="2053902"/>
                  <a:pt x="499398" y="2074750"/>
                </a:cubicBezTo>
                <a:cubicBezTo>
                  <a:pt x="500330" y="2074750"/>
                  <a:pt x="501575" y="2074750"/>
                  <a:pt x="502509" y="2074750"/>
                </a:cubicBezTo>
                <a:cubicBezTo>
                  <a:pt x="502509" y="2043945"/>
                  <a:pt x="502509" y="2012831"/>
                  <a:pt x="502509" y="1982026"/>
                </a:cubicBezTo>
                <a:cubicBezTo>
                  <a:pt x="503441" y="1810894"/>
                  <a:pt x="477929" y="1643495"/>
                  <a:pt x="433122" y="1478897"/>
                </a:cubicBezTo>
                <a:cubicBezTo>
                  <a:pt x="428455" y="1461785"/>
                  <a:pt x="424410" y="1444359"/>
                  <a:pt x="419121" y="1427247"/>
                </a:cubicBezTo>
                <a:cubicBezTo>
                  <a:pt x="417565" y="1422267"/>
                  <a:pt x="413209" y="1416355"/>
                  <a:pt x="408542" y="1414799"/>
                </a:cubicBezTo>
                <a:cubicBezTo>
                  <a:pt x="386760" y="1407332"/>
                  <a:pt x="364980" y="1398932"/>
                  <a:pt x="342577" y="1394886"/>
                </a:cubicBezTo>
                <a:cubicBezTo>
                  <a:pt x="301193" y="1387418"/>
                  <a:pt x="276302" y="1364705"/>
                  <a:pt x="267900" y="1323633"/>
                </a:cubicBezTo>
                <a:cubicBezTo>
                  <a:pt x="264478" y="1306208"/>
                  <a:pt x="260745" y="1288784"/>
                  <a:pt x="256699" y="1269493"/>
                </a:cubicBezTo>
                <a:cubicBezTo>
                  <a:pt x="261988" y="1272604"/>
                  <a:pt x="265099" y="1275094"/>
                  <a:pt x="268523" y="1276650"/>
                </a:cubicBezTo>
                <a:cubicBezTo>
                  <a:pt x="280969" y="1281628"/>
                  <a:pt x="293415" y="1288784"/>
                  <a:pt x="306484" y="1290029"/>
                </a:cubicBezTo>
                <a:cubicBezTo>
                  <a:pt x="346934" y="1294073"/>
                  <a:pt x="374625" y="1314610"/>
                  <a:pt x="392051" y="1350703"/>
                </a:cubicBezTo>
                <a:cubicBezTo>
                  <a:pt x="394849" y="1356305"/>
                  <a:pt x="397650" y="1361904"/>
                  <a:pt x="402006" y="1367194"/>
                </a:cubicBezTo>
                <a:cubicBezTo>
                  <a:pt x="401696" y="1365328"/>
                  <a:pt x="401696" y="1363149"/>
                  <a:pt x="401385" y="1361282"/>
                </a:cubicBezTo>
                <a:cubicBezTo>
                  <a:pt x="396718" y="1344791"/>
                  <a:pt x="391427" y="1328611"/>
                  <a:pt x="387694" y="1311809"/>
                </a:cubicBezTo>
                <a:cubicBezTo>
                  <a:pt x="385515" y="1302475"/>
                  <a:pt x="380848" y="1296874"/>
                  <a:pt x="371825" y="1294386"/>
                </a:cubicBezTo>
                <a:cubicBezTo>
                  <a:pt x="350356" y="1288474"/>
                  <a:pt x="328887" y="1281317"/>
                  <a:pt x="307105" y="1277582"/>
                </a:cubicBezTo>
                <a:cubicBezTo>
                  <a:pt x="268211" y="1271048"/>
                  <a:pt x="243320" y="1250824"/>
                  <a:pt x="233985" y="1212552"/>
                </a:cubicBezTo>
                <a:cubicBezTo>
                  <a:pt x="229629" y="1194194"/>
                  <a:pt x="225273" y="1176148"/>
                  <a:pt x="220917" y="1157790"/>
                </a:cubicBezTo>
                <a:cubicBezTo>
                  <a:pt x="221851" y="1156856"/>
                  <a:pt x="222783" y="1156545"/>
                  <a:pt x="223717" y="1155924"/>
                </a:cubicBezTo>
                <a:cubicBezTo>
                  <a:pt x="242386" y="1169925"/>
                  <a:pt x="263856" y="1174281"/>
                  <a:pt x="286570" y="1177082"/>
                </a:cubicBezTo>
                <a:cubicBezTo>
                  <a:pt x="311772" y="1180193"/>
                  <a:pt x="331998" y="1192949"/>
                  <a:pt x="345689" y="1214420"/>
                </a:cubicBezTo>
                <a:cubicBezTo>
                  <a:pt x="354089" y="1227487"/>
                  <a:pt x="361869" y="1241178"/>
                  <a:pt x="371514" y="1257047"/>
                </a:cubicBezTo>
                <a:cubicBezTo>
                  <a:pt x="363425" y="1230599"/>
                  <a:pt x="356268" y="1206640"/>
                  <a:pt x="348489" y="1182683"/>
                </a:cubicBezTo>
                <a:cubicBezTo>
                  <a:pt x="348179" y="1181438"/>
                  <a:pt x="344133" y="1181749"/>
                  <a:pt x="341643" y="1181125"/>
                </a:cubicBezTo>
                <a:cubicBezTo>
                  <a:pt x="315507" y="1173970"/>
                  <a:pt x="289371" y="1165879"/>
                  <a:pt x="262922" y="1159967"/>
                </a:cubicBezTo>
                <a:cubicBezTo>
                  <a:pt x="230874" y="1153123"/>
                  <a:pt x="209092" y="1135387"/>
                  <a:pt x="200069" y="1103960"/>
                </a:cubicBezTo>
                <a:cubicBezTo>
                  <a:pt x="194157" y="1083426"/>
                  <a:pt x="189490" y="1062268"/>
                  <a:pt x="185757" y="1040486"/>
                </a:cubicBezTo>
                <a:cubicBezTo>
                  <a:pt x="206292" y="1055111"/>
                  <a:pt x="229318" y="1058222"/>
                  <a:pt x="252654" y="1061644"/>
                </a:cubicBezTo>
                <a:cubicBezTo>
                  <a:pt x="276302" y="1065068"/>
                  <a:pt x="295281" y="1077203"/>
                  <a:pt x="308350" y="1097427"/>
                </a:cubicBezTo>
                <a:cubicBezTo>
                  <a:pt x="317684" y="1111739"/>
                  <a:pt x="326086" y="1126674"/>
                  <a:pt x="335731" y="1142544"/>
                </a:cubicBezTo>
                <a:cubicBezTo>
                  <a:pt x="334799" y="1138809"/>
                  <a:pt x="334486" y="1136632"/>
                  <a:pt x="333865" y="1134142"/>
                </a:cubicBezTo>
                <a:cubicBezTo>
                  <a:pt x="329198" y="1119207"/>
                  <a:pt x="323286" y="1104273"/>
                  <a:pt x="320174" y="1089025"/>
                </a:cubicBezTo>
                <a:cubicBezTo>
                  <a:pt x="317063" y="1074090"/>
                  <a:pt x="308972" y="1066311"/>
                  <a:pt x="294970" y="1062889"/>
                </a:cubicBezTo>
                <a:cubicBezTo>
                  <a:pt x="273191" y="1057600"/>
                  <a:pt x="251722" y="1051065"/>
                  <a:pt x="229940" y="1047021"/>
                </a:cubicBezTo>
                <a:cubicBezTo>
                  <a:pt x="195402" y="1040486"/>
                  <a:pt x="173311" y="1021194"/>
                  <a:pt x="163975" y="987591"/>
                </a:cubicBezTo>
                <a:cubicBezTo>
                  <a:pt x="158998" y="969855"/>
                  <a:pt x="155265" y="951497"/>
                  <a:pt x="151219" y="933450"/>
                </a:cubicBezTo>
                <a:cubicBezTo>
                  <a:pt x="150596" y="931273"/>
                  <a:pt x="151219" y="928783"/>
                  <a:pt x="151219" y="924738"/>
                </a:cubicBezTo>
                <a:cubicBezTo>
                  <a:pt x="169266" y="940296"/>
                  <a:pt x="189490" y="944963"/>
                  <a:pt x="210961" y="947141"/>
                </a:cubicBezTo>
                <a:cubicBezTo>
                  <a:pt x="240830" y="950252"/>
                  <a:pt x="263233" y="965498"/>
                  <a:pt x="278479" y="991325"/>
                </a:cubicBezTo>
                <a:cubicBezTo>
                  <a:pt x="284702" y="1001592"/>
                  <a:pt x="290614" y="1012171"/>
                  <a:pt x="298392" y="1021818"/>
                </a:cubicBezTo>
                <a:cubicBezTo>
                  <a:pt x="291859" y="1001281"/>
                  <a:pt x="285325" y="980746"/>
                  <a:pt x="278479" y="960520"/>
                </a:cubicBezTo>
                <a:cubicBezTo>
                  <a:pt x="277858" y="958654"/>
                  <a:pt x="274746" y="956787"/>
                  <a:pt x="272256" y="955853"/>
                </a:cubicBezTo>
                <a:cubicBezTo>
                  <a:pt x="248921" y="949009"/>
                  <a:pt x="225894" y="939673"/>
                  <a:pt x="201937" y="935940"/>
                </a:cubicBezTo>
                <a:cubicBezTo>
                  <a:pt x="159932" y="929094"/>
                  <a:pt x="134106" y="907003"/>
                  <a:pt x="125083" y="865619"/>
                </a:cubicBezTo>
                <a:cubicBezTo>
                  <a:pt x="121972" y="851307"/>
                  <a:pt x="118548" y="836994"/>
                  <a:pt x="115436" y="822682"/>
                </a:cubicBezTo>
                <a:cubicBezTo>
                  <a:pt x="114815" y="819570"/>
                  <a:pt x="114815" y="816146"/>
                  <a:pt x="114191" y="810547"/>
                </a:cubicBezTo>
                <a:cubicBezTo>
                  <a:pt x="131306" y="825482"/>
                  <a:pt x="149040" y="831394"/>
                  <a:pt x="169266" y="832950"/>
                </a:cubicBezTo>
                <a:cubicBezTo>
                  <a:pt x="201314" y="835751"/>
                  <a:pt x="226207" y="850373"/>
                  <a:pt x="242698" y="878688"/>
                </a:cubicBezTo>
                <a:cubicBezTo>
                  <a:pt x="248608" y="888957"/>
                  <a:pt x="254520" y="899225"/>
                  <a:pt x="261677" y="909181"/>
                </a:cubicBezTo>
                <a:cubicBezTo>
                  <a:pt x="255455" y="890823"/>
                  <a:pt x="249853" y="872155"/>
                  <a:pt x="243009" y="854108"/>
                </a:cubicBezTo>
                <a:cubicBezTo>
                  <a:pt x="241764" y="850997"/>
                  <a:pt x="236786" y="849441"/>
                  <a:pt x="233675" y="846951"/>
                </a:cubicBezTo>
                <a:cubicBezTo>
                  <a:pt x="215939" y="834193"/>
                  <a:pt x="196647" y="826104"/>
                  <a:pt x="174867" y="823614"/>
                </a:cubicBezTo>
                <a:cubicBezTo>
                  <a:pt x="128816" y="818325"/>
                  <a:pt x="99568" y="793122"/>
                  <a:pt x="88055" y="747694"/>
                </a:cubicBezTo>
                <a:cubicBezTo>
                  <a:pt x="84322" y="732137"/>
                  <a:pt x="80898" y="716578"/>
                  <a:pt x="77476" y="702266"/>
                </a:cubicBezTo>
                <a:cubicBezTo>
                  <a:pt x="96457" y="708489"/>
                  <a:pt x="115125" y="714401"/>
                  <a:pt x="134106" y="720313"/>
                </a:cubicBezTo>
                <a:cubicBezTo>
                  <a:pt x="173933" y="732759"/>
                  <a:pt x="201003" y="759518"/>
                  <a:pt x="219982" y="795611"/>
                </a:cubicBezTo>
                <a:cubicBezTo>
                  <a:pt x="221851" y="799034"/>
                  <a:pt x="223406" y="802145"/>
                  <a:pt x="226829" y="804946"/>
                </a:cubicBezTo>
                <a:cubicBezTo>
                  <a:pt x="220606" y="786899"/>
                  <a:pt x="214383" y="768852"/>
                  <a:pt x="207848" y="750805"/>
                </a:cubicBezTo>
                <a:cubicBezTo>
                  <a:pt x="206915" y="748628"/>
                  <a:pt x="204425" y="746762"/>
                  <a:pt x="202248" y="744893"/>
                </a:cubicBezTo>
                <a:cubicBezTo>
                  <a:pt x="198513" y="742093"/>
                  <a:pt x="194780" y="739605"/>
                  <a:pt x="191046" y="737115"/>
                </a:cubicBezTo>
                <a:cubicBezTo>
                  <a:pt x="145618" y="706312"/>
                  <a:pt x="127571" y="664306"/>
                  <a:pt x="138773" y="610166"/>
                </a:cubicBezTo>
                <a:cubicBezTo>
                  <a:pt x="141885" y="594920"/>
                  <a:pt x="145307" y="579674"/>
                  <a:pt x="148729" y="563493"/>
                </a:cubicBezTo>
                <a:close/>
                <a:moveTo>
                  <a:pt x="605187" y="473881"/>
                </a:moveTo>
                <a:cubicBezTo>
                  <a:pt x="608922" y="479171"/>
                  <a:pt x="610477" y="482283"/>
                  <a:pt x="612965" y="485081"/>
                </a:cubicBezTo>
                <a:cubicBezTo>
                  <a:pt x="626345" y="500329"/>
                  <a:pt x="640659" y="514952"/>
                  <a:pt x="660261" y="522109"/>
                </a:cubicBezTo>
                <a:cubicBezTo>
                  <a:pt x="712535" y="541090"/>
                  <a:pt x="741161" y="578740"/>
                  <a:pt x="751117" y="632878"/>
                </a:cubicBezTo>
                <a:cubicBezTo>
                  <a:pt x="757029" y="663994"/>
                  <a:pt x="760451" y="695110"/>
                  <a:pt x="758585" y="726536"/>
                </a:cubicBezTo>
                <a:cubicBezTo>
                  <a:pt x="758896" y="729335"/>
                  <a:pt x="758585" y="731514"/>
                  <a:pt x="758274" y="735247"/>
                </a:cubicBezTo>
                <a:cubicBezTo>
                  <a:pt x="754852" y="732447"/>
                  <a:pt x="752984" y="730580"/>
                  <a:pt x="750806" y="729024"/>
                </a:cubicBezTo>
                <a:cubicBezTo>
                  <a:pt x="729959" y="714400"/>
                  <a:pt x="709422" y="699466"/>
                  <a:pt x="687953" y="685463"/>
                </a:cubicBezTo>
                <a:cubicBezTo>
                  <a:pt x="675818" y="677374"/>
                  <a:pt x="662128" y="671462"/>
                  <a:pt x="649372" y="663994"/>
                </a:cubicBezTo>
                <a:cubicBezTo>
                  <a:pt x="619190" y="645947"/>
                  <a:pt x="601454" y="619811"/>
                  <a:pt x="598342" y="584339"/>
                </a:cubicBezTo>
                <a:cubicBezTo>
                  <a:pt x="594920" y="548245"/>
                  <a:pt x="600209" y="512775"/>
                  <a:pt x="605187" y="473881"/>
                </a:cubicBezTo>
                <a:close/>
                <a:moveTo>
                  <a:pt x="927539" y="469837"/>
                </a:moveTo>
                <a:cubicBezTo>
                  <a:pt x="931584" y="507797"/>
                  <a:pt x="938429" y="545757"/>
                  <a:pt x="932829" y="584030"/>
                </a:cubicBezTo>
                <a:cubicBezTo>
                  <a:pt x="928784" y="612032"/>
                  <a:pt x="914783" y="634746"/>
                  <a:pt x="890824" y="650305"/>
                </a:cubicBezTo>
                <a:cubicBezTo>
                  <a:pt x="876823" y="659639"/>
                  <a:pt x="861264" y="666484"/>
                  <a:pt x="847573" y="675820"/>
                </a:cubicBezTo>
                <a:cubicBezTo>
                  <a:pt x="824860" y="690753"/>
                  <a:pt x="803080" y="706933"/>
                  <a:pt x="780988" y="722803"/>
                </a:cubicBezTo>
                <a:cubicBezTo>
                  <a:pt x="779743" y="723735"/>
                  <a:pt x="778498" y="724980"/>
                  <a:pt x="776942" y="725914"/>
                </a:cubicBezTo>
                <a:cubicBezTo>
                  <a:pt x="775697" y="725604"/>
                  <a:pt x="774765" y="725604"/>
                  <a:pt x="773520" y="725291"/>
                </a:cubicBezTo>
                <a:cubicBezTo>
                  <a:pt x="774454" y="701956"/>
                  <a:pt x="774454" y="678618"/>
                  <a:pt x="776942" y="655594"/>
                </a:cubicBezTo>
                <a:cubicBezTo>
                  <a:pt x="779121" y="636615"/>
                  <a:pt x="784099" y="617944"/>
                  <a:pt x="789077" y="599276"/>
                </a:cubicBezTo>
                <a:cubicBezTo>
                  <a:pt x="798100" y="565049"/>
                  <a:pt x="818637" y="539534"/>
                  <a:pt x="850374" y="524911"/>
                </a:cubicBezTo>
                <a:cubicBezTo>
                  <a:pt x="879000" y="511842"/>
                  <a:pt x="905447" y="496285"/>
                  <a:pt x="924738" y="470458"/>
                </a:cubicBezTo>
                <a:cubicBezTo>
                  <a:pt x="925049" y="470148"/>
                  <a:pt x="925983" y="470148"/>
                  <a:pt x="927539" y="469837"/>
                </a:cubicBezTo>
                <a:close/>
                <a:moveTo>
                  <a:pt x="606743" y="311149"/>
                </a:moveTo>
                <a:cubicBezTo>
                  <a:pt x="620744" y="331373"/>
                  <a:pt x="637235" y="347553"/>
                  <a:pt x="659328" y="357200"/>
                </a:cubicBezTo>
                <a:cubicBezTo>
                  <a:pt x="663371" y="359066"/>
                  <a:pt x="667728" y="360933"/>
                  <a:pt x="671773" y="362799"/>
                </a:cubicBezTo>
                <a:cubicBezTo>
                  <a:pt x="711289" y="379914"/>
                  <a:pt x="736182" y="408850"/>
                  <a:pt x="746761" y="451167"/>
                </a:cubicBezTo>
                <a:cubicBezTo>
                  <a:pt x="755471" y="486015"/>
                  <a:pt x="761073" y="520864"/>
                  <a:pt x="759206" y="556957"/>
                </a:cubicBezTo>
                <a:cubicBezTo>
                  <a:pt x="758895" y="561003"/>
                  <a:pt x="758585" y="565047"/>
                  <a:pt x="757961" y="570337"/>
                </a:cubicBezTo>
                <a:cubicBezTo>
                  <a:pt x="755161" y="567848"/>
                  <a:pt x="753294" y="566292"/>
                  <a:pt x="751428" y="565047"/>
                </a:cubicBezTo>
                <a:cubicBezTo>
                  <a:pt x="730891" y="550424"/>
                  <a:pt x="710667" y="535799"/>
                  <a:pt x="689820" y="521798"/>
                </a:cubicBezTo>
                <a:cubicBezTo>
                  <a:pt x="677685" y="513707"/>
                  <a:pt x="663995" y="507795"/>
                  <a:pt x="651236" y="500640"/>
                </a:cubicBezTo>
                <a:cubicBezTo>
                  <a:pt x="618878" y="481970"/>
                  <a:pt x="598965" y="454278"/>
                  <a:pt x="598654" y="416629"/>
                </a:cubicBezTo>
                <a:cubicBezTo>
                  <a:pt x="598341" y="382402"/>
                  <a:pt x="602697" y="348487"/>
                  <a:pt x="604877" y="314260"/>
                </a:cubicBezTo>
                <a:cubicBezTo>
                  <a:pt x="605187" y="313326"/>
                  <a:pt x="606120" y="312394"/>
                  <a:pt x="606743" y="311149"/>
                </a:cubicBezTo>
                <a:close/>
                <a:moveTo>
                  <a:pt x="930029" y="304927"/>
                </a:moveTo>
                <a:cubicBezTo>
                  <a:pt x="931272" y="342265"/>
                  <a:pt x="934072" y="378359"/>
                  <a:pt x="933140" y="414140"/>
                </a:cubicBezTo>
                <a:cubicBezTo>
                  <a:pt x="932517" y="443078"/>
                  <a:pt x="918205" y="466724"/>
                  <a:pt x="894557" y="484149"/>
                </a:cubicBezTo>
                <a:cubicBezTo>
                  <a:pt x="888023" y="488816"/>
                  <a:pt x="881488" y="493484"/>
                  <a:pt x="874333" y="497216"/>
                </a:cubicBezTo>
                <a:cubicBezTo>
                  <a:pt x="840106" y="515887"/>
                  <a:pt x="804946" y="533310"/>
                  <a:pt x="776010" y="563805"/>
                </a:cubicBezTo>
                <a:cubicBezTo>
                  <a:pt x="775076" y="556336"/>
                  <a:pt x="774452" y="551357"/>
                  <a:pt x="774141" y="546379"/>
                </a:cubicBezTo>
                <a:cubicBezTo>
                  <a:pt x="772586" y="505929"/>
                  <a:pt x="778809" y="466413"/>
                  <a:pt x="791256" y="427830"/>
                </a:cubicBezTo>
                <a:cubicBezTo>
                  <a:pt x="801522" y="396716"/>
                  <a:pt x="821748" y="374313"/>
                  <a:pt x="850685" y="360933"/>
                </a:cubicBezTo>
                <a:cubicBezTo>
                  <a:pt x="879000" y="347865"/>
                  <a:pt x="905136" y="332618"/>
                  <a:pt x="924117" y="307104"/>
                </a:cubicBezTo>
                <a:cubicBezTo>
                  <a:pt x="924738" y="306793"/>
                  <a:pt x="925983" y="306482"/>
                  <a:pt x="930029" y="304927"/>
                </a:cubicBezTo>
                <a:close/>
                <a:moveTo>
                  <a:pt x="602386" y="148730"/>
                </a:moveTo>
                <a:cubicBezTo>
                  <a:pt x="619500" y="169577"/>
                  <a:pt x="641280" y="182644"/>
                  <a:pt x="663062" y="196337"/>
                </a:cubicBezTo>
                <a:cubicBezTo>
                  <a:pt x="716578" y="230562"/>
                  <a:pt x="742093" y="282212"/>
                  <a:pt x="750495" y="343199"/>
                </a:cubicBezTo>
                <a:cubicBezTo>
                  <a:pt x="753606" y="366847"/>
                  <a:pt x="753917" y="390804"/>
                  <a:pt x="755473" y="414762"/>
                </a:cubicBezTo>
                <a:cubicBezTo>
                  <a:pt x="754228" y="415075"/>
                  <a:pt x="752672" y="415386"/>
                  <a:pt x="751116" y="415697"/>
                </a:cubicBezTo>
                <a:cubicBezTo>
                  <a:pt x="730580" y="383649"/>
                  <a:pt x="701022" y="363423"/>
                  <a:pt x="667418" y="346621"/>
                </a:cubicBezTo>
                <a:cubicBezTo>
                  <a:pt x="619500" y="322975"/>
                  <a:pt x="595542" y="282836"/>
                  <a:pt x="596163" y="229317"/>
                </a:cubicBezTo>
                <a:cubicBezTo>
                  <a:pt x="596476" y="202559"/>
                  <a:pt x="599275" y="175800"/>
                  <a:pt x="602386" y="148730"/>
                </a:cubicBezTo>
                <a:close/>
                <a:moveTo>
                  <a:pt x="925671" y="140018"/>
                </a:moveTo>
                <a:cubicBezTo>
                  <a:pt x="926605" y="148107"/>
                  <a:pt x="927227" y="153708"/>
                  <a:pt x="927539" y="159309"/>
                </a:cubicBezTo>
                <a:cubicBezTo>
                  <a:pt x="928783" y="180157"/>
                  <a:pt x="930962" y="201002"/>
                  <a:pt x="931272" y="221850"/>
                </a:cubicBezTo>
                <a:cubicBezTo>
                  <a:pt x="932207" y="276924"/>
                  <a:pt x="907003" y="316751"/>
                  <a:pt x="857840" y="341020"/>
                </a:cubicBezTo>
                <a:cubicBezTo>
                  <a:pt x="834194" y="352844"/>
                  <a:pt x="811791" y="365603"/>
                  <a:pt x="794055" y="385827"/>
                </a:cubicBezTo>
                <a:cubicBezTo>
                  <a:pt x="788454" y="393294"/>
                  <a:pt x="782544" y="401073"/>
                  <a:pt x="774452" y="410718"/>
                </a:cubicBezTo>
                <a:cubicBezTo>
                  <a:pt x="772275" y="356267"/>
                  <a:pt x="777253" y="306172"/>
                  <a:pt x="801212" y="259188"/>
                </a:cubicBezTo>
                <a:cubicBezTo>
                  <a:pt x="816147" y="229941"/>
                  <a:pt x="837306" y="205982"/>
                  <a:pt x="865308" y="188868"/>
                </a:cubicBezTo>
                <a:cubicBezTo>
                  <a:pt x="886779" y="175801"/>
                  <a:pt x="907624" y="162110"/>
                  <a:pt x="925671" y="140018"/>
                </a:cubicBezTo>
                <a:close/>
                <a:moveTo>
                  <a:pt x="754851" y="0"/>
                </a:moveTo>
                <a:cubicBezTo>
                  <a:pt x="759518" y="4978"/>
                  <a:pt x="762940" y="8402"/>
                  <a:pt x="766053" y="12135"/>
                </a:cubicBezTo>
                <a:cubicBezTo>
                  <a:pt x="790945" y="40139"/>
                  <a:pt x="809613" y="71564"/>
                  <a:pt x="820816" y="107657"/>
                </a:cubicBezTo>
                <a:cubicBezTo>
                  <a:pt x="829528" y="135351"/>
                  <a:pt x="827973" y="161797"/>
                  <a:pt x="816459" y="188557"/>
                </a:cubicBezTo>
                <a:cubicBezTo>
                  <a:pt x="803390" y="218738"/>
                  <a:pt x="785656" y="245498"/>
                  <a:pt x="765430" y="271323"/>
                </a:cubicBezTo>
                <a:cubicBezTo>
                  <a:pt x="762629" y="274745"/>
                  <a:pt x="760452" y="279723"/>
                  <a:pt x="760763" y="284080"/>
                </a:cubicBezTo>
                <a:cubicBezTo>
                  <a:pt x="766053" y="513087"/>
                  <a:pt x="769786" y="742094"/>
                  <a:pt x="764808" y="971101"/>
                </a:cubicBezTo>
                <a:cubicBezTo>
                  <a:pt x="762008" y="1109874"/>
                  <a:pt x="756717" y="1248647"/>
                  <a:pt x="749873" y="1387110"/>
                </a:cubicBezTo>
                <a:cubicBezTo>
                  <a:pt x="740226" y="1582200"/>
                  <a:pt x="708801" y="1773869"/>
                  <a:pt x="653105" y="1961492"/>
                </a:cubicBezTo>
                <a:cubicBezTo>
                  <a:pt x="645014" y="1989185"/>
                  <a:pt x="643147" y="2018433"/>
                  <a:pt x="637235" y="2047059"/>
                </a:cubicBezTo>
                <a:cubicBezTo>
                  <a:pt x="625101" y="2105555"/>
                  <a:pt x="609854" y="2163739"/>
                  <a:pt x="577806" y="2214147"/>
                </a:cubicBezTo>
                <a:cubicBezTo>
                  <a:pt x="546069" y="2264553"/>
                  <a:pt x="523976" y="2319004"/>
                  <a:pt x="498773" y="2372212"/>
                </a:cubicBezTo>
                <a:cubicBezTo>
                  <a:pt x="497217" y="2375634"/>
                  <a:pt x="495040" y="2379367"/>
                  <a:pt x="492239" y="2382167"/>
                </a:cubicBezTo>
                <a:cubicBezTo>
                  <a:pt x="582163" y="2179609"/>
                  <a:pt x="630702" y="1966782"/>
                  <a:pt x="659639" y="1748665"/>
                </a:cubicBezTo>
                <a:cubicBezTo>
                  <a:pt x="659639" y="1779159"/>
                  <a:pt x="660260" y="1809962"/>
                  <a:pt x="659328" y="1840455"/>
                </a:cubicBezTo>
                <a:cubicBezTo>
                  <a:pt x="658705" y="1871260"/>
                  <a:pt x="656527" y="1901752"/>
                  <a:pt x="655906" y="1932866"/>
                </a:cubicBezTo>
                <a:cubicBezTo>
                  <a:pt x="657772" y="1926022"/>
                  <a:pt x="659949" y="1919176"/>
                  <a:pt x="661816" y="1912331"/>
                </a:cubicBezTo>
                <a:cubicBezTo>
                  <a:pt x="702889" y="1763601"/>
                  <a:pt x="730581" y="1612693"/>
                  <a:pt x="739915" y="1458673"/>
                </a:cubicBezTo>
                <a:cubicBezTo>
                  <a:pt x="747694" y="1331414"/>
                  <a:pt x="752674" y="1203841"/>
                  <a:pt x="758586" y="1076270"/>
                </a:cubicBezTo>
                <a:cubicBezTo>
                  <a:pt x="758896" y="1071291"/>
                  <a:pt x="758586" y="1066624"/>
                  <a:pt x="758586" y="1058534"/>
                </a:cubicBezTo>
                <a:cubicBezTo>
                  <a:pt x="757341" y="1063202"/>
                  <a:pt x="756717" y="1065068"/>
                  <a:pt x="755785" y="1067869"/>
                </a:cubicBezTo>
                <a:cubicBezTo>
                  <a:pt x="747694" y="1061022"/>
                  <a:pt x="740226" y="1053244"/>
                  <a:pt x="731826" y="1047955"/>
                </a:cubicBezTo>
                <a:cubicBezTo>
                  <a:pt x="711600" y="1034886"/>
                  <a:pt x="691687" y="1020574"/>
                  <a:pt x="669907" y="1010617"/>
                </a:cubicBezTo>
                <a:cubicBezTo>
                  <a:pt x="612032" y="983857"/>
                  <a:pt x="589630" y="939364"/>
                  <a:pt x="596164" y="877445"/>
                </a:cubicBezTo>
                <a:cubicBezTo>
                  <a:pt x="598654" y="855663"/>
                  <a:pt x="600209" y="833884"/>
                  <a:pt x="602387" y="810236"/>
                </a:cubicBezTo>
                <a:cubicBezTo>
                  <a:pt x="605187" y="812415"/>
                  <a:pt x="606432" y="813347"/>
                  <a:pt x="607365" y="814281"/>
                </a:cubicBezTo>
                <a:cubicBezTo>
                  <a:pt x="624479" y="835750"/>
                  <a:pt x="645637" y="851307"/>
                  <a:pt x="671152" y="861886"/>
                </a:cubicBezTo>
                <a:cubicBezTo>
                  <a:pt x="701021" y="874021"/>
                  <a:pt x="724980" y="893936"/>
                  <a:pt x="736493" y="925050"/>
                </a:cubicBezTo>
                <a:cubicBezTo>
                  <a:pt x="743338" y="943408"/>
                  <a:pt x="748007" y="962389"/>
                  <a:pt x="752050" y="981369"/>
                </a:cubicBezTo>
                <a:cubicBezTo>
                  <a:pt x="755162" y="995992"/>
                  <a:pt x="756096" y="1010928"/>
                  <a:pt x="758896" y="1026174"/>
                </a:cubicBezTo>
                <a:cubicBezTo>
                  <a:pt x="759207" y="1023373"/>
                  <a:pt x="759829" y="1020574"/>
                  <a:pt x="759829" y="1017774"/>
                </a:cubicBezTo>
                <a:cubicBezTo>
                  <a:pt x="760141" y="860020"/>
                  <a:pt x="760763" y="702268"/>
                  <a:pt x="760141" y="544824"/>
                </a:cubicBezTo>
                <a:cubicBezTo>
                  <a:pt x="759829" y="457701"/>
                  <a:pt x="757341" y="370891"/>
                  <a:pt x="756096" y="283769"/>
                </a:cubicBezTo>
                <a:cubicBezTo>
                  <a:pt x="756096" y="273500"/>
                  <a:pt x="752674" y="265722"/>
                  <a:pt x="746762" y="257009"/>
                </a:cubicBezTo>
                <a:cubicBezTo>
                  <a:pt x="733382" y="238030"/>
                  <a:pt x="720313" y="218428"/>
                  <a:pt x="709734" y="197580"/>
                </a:cubicBezTo>
                <a:cubicBezTo>
                  <a:pt x="694487" y="168020"/>
                  <a:pt x="692932" y="136596"/>
                  <a:pt x="702889" y="104858"/>
                </a:cubicBezTo>
                <a:cubicBezTo>
                  <a:pt x="713779" y="68765"/>
                  <a:pt x="731515" y="35783"/>
                  <a:pt x="752361" y="4667"/>
                </a:cubicBezTo>
                <a:cubicBezTo>
                  <a:pt x="752984" y="3422"/>
                  <a:pt x="753606" y="2177"/>
                  <a:pt x="754851" y="0"/>
                </a:cubicBezTo>
                <a:close/>
              </a:path>
            </a:pathLst>
          </a:custGeom>
          <a:solidFill>
            <a:schemeClr val="accent2"/>
          </a:solidFill>
          <a:ln w="164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F598B8A-589E-4088-B987-0E2A5B7E74A1}"/>
              </a:ext>
            </a:extLst>
          </p:cNvPr>
          <p:cNvCxnSpPr>
            <a:cxnSpLocks/>
          </p:cNvCxnSpPr>
          <p:nvPr userDrawn="1"/>
        </p:nvCxnSpPr>
        <p:spPr>
          <a:xfrm>
            <a:off x="0" y="6730423"/>
            <a:ext cx="11658239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F40ED96-A09B-4DB7-9DBF-D3537BDF62BA}"/>
              </a:ext>
            </a:extLst>
          </p:cNvPr>
          <p:cNvGrpSpPr/>
          <p:nvPr userDrawn="1"/>
        </p:nvGrpSpPr>
        <p:grpSpPr>
          <a:xfrm>
            <a:off x="8500955" y="133520"/>
            <a:ext cx="617170" cy="431438"/>
            <a:chOff x="3755403" y="3352246"/>
            <a:chExt cx="1133941" cy="792691"/>
          </a:xfrm>
          <a:solidFill>
            <a:schemeClr val="accent2"/>
          </a:solidFill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A055F8D2-1FD6-4DE6-B296-A760F82E539E}"/>
                </a:ext>
              </a:extLst>
            </p:cNvPr>
            <p:cNvSpPr/>
            <p:nvPr/>
          </p:nvSpPr>
          <p:spPr>
            <a:xfrm rot="679691">
              <a:off x="4208199" y="3352246"/>
              <a:ext cx="681145" cy="792691"/>
            </a:xfrm>
            <a:custGeom>
              <a:avLst/>
              <a:gdLst>
                <a:gd name="connsiteX0" fmla="*/ 316143 w 2733675"/>
                <a:gd name="connsiteY0" fmla="*/ 3128010 h 3181350"/>
                <a:gd name="connsiteX1" fmla="*/ 2161135 w 2733675"/>
                <a:gd name="connsiteY1" fmla="*/ 926782 h 3181350"/>
                <a:gd name="connsiteX2" fmla="*/ 2146848 w 2733675"/>
                <a:gd name="connsiteY2" fmla="*/ 956310 h 3181350"/>
                <a:gd name="connsiteX3" fmla="*/ 2131608 w 2733675"/>
                <a:gd name="connsiteY3" fmla="*/ 986790 h 3181350"/>
                <a:gd name="connsiteX4" fmla="*/ 977178 w 2733675"/>
                <a:gd name="connsiteY4" fmla="*/ 2490788 h 3181350"/>
                <a:gd name="connsiteX5" fmla="*/ 256135 w 2733675"/>
                <a:gd name="connsiteY5" fmla="*/ 3052763 h 3181350"/>
                <a:gd name="connsiteX6" fmla="*/ 222798 w 2733675"/>
                <a:gd name="connsiteY6" fmla="*/ 3041333 h 3181350"/>
                <a:gd name="connsiteX7" fmla="*/ 164695 w 2733675"/>
                <a:gd name="connsiteY7" fmla="*/ 2854642 h 3181350"/>
                <a:gd name="connsiteX8" fmla="*/ 22773 w 2733675"/>
                <a:gd name="connsiteY8" fmla="*/ 2218373 h 3181350"/>
                <a:gd name="connsiteX9" fmla="*/ 38965 w 2733675"/>
                <a:gd name="connsiteY9" fmla="*/ 1536382 h 3181350"/>
                <a:gd name="connsiteX10" fmla="*/ 212320 w 2733675"/>
                <a:gd name="connsiteY10" fmla="*/ 1156335 h 3181350"/>
                <a:gd name="connsiteX11" fmla="*/ 545695 w 2733675"/>
                <a:gd name="connsiteY11" fmla="*/ 865822 h 3181350"/>
                <a:gd name="connsiteX12" fmla="*/ 1077190 w 2733675"/>
                <a:gd name="connsiteY12" fmla="*/ 658177 h 3181350"/>
                <a:gd name="connsiteX13" fmla="*/ 1392468 w 2733675"/>
                <a:gd name="connsiteY13" fmla="*/ 579120 h 3181350"/>
                <a:gd name="connsiteX14" fmla="*/ 1986828 w 2733675"/>
                <a:gd name="connsiteY14" fmla="*/ 418147 h 3181350"/>
                <a:gd name="connsiteX15" fmla="*/ 2201140 w 2733675"/>
                <a:gd name="connsiteY15" fmla="*/ 322897 h 3181350"/>
                <a:gd name="connsiteX16" fmla="*/ 2529753 w 2733675"/>
                <a:gd name="connsiteY16" fmla="*/ 0 h 3181350"/>
                <a:gd name="connsiteX17" fmla="*/ 2555470 w 2733675"/>
                <a:gd name="connsiteY17" fmla="*/ 99060 h 3181350"/>
                <a:gd name="connsiteX18" fmla="*/ 2689773 w 2733675"/>
                <a:gd name="connsiteY18" fmla="*/ 775335 h 3181350"/>
                <a:gd name="connsiteX19" fmla="*/ 2726920 w 2733675"/>
                <a:gd name="connsiteY19" fmla="*/ 1599248 h 3181350"/>
                <a:gd name="connsiteX20" fmla="*/ 2524990 w 2733675"/>
                <a:gd name="connsiteY20" fmla="*/ 2387917 h 3181350"/>
                <a:gd name="connsiteX21" fmla="*/ 2271625 w 2733675"/>
                <a:gd name="connsiteY21" fmla="*/ 2735580 h 3181350"/>
                <a:gd name="connsiteX22" fmla="*/ 1782993 w 2733675"/>
                <a:gd name="connsiteY22" fmla="*/ 3046095 h 3181350"/>
                <a:gd name="connsiteX23" fmla="*/ 1406755 w 2733675"/>
                <a:gd name="connsiteY23" fmla="*/ 3146108 h 3181350"/>
                <a:gd name="connsiteX24" fmla="*/ 714288 w 2733675"/>
                <a:gd name="connsiteY24" fmla="*/ 3172778 h 3181350"/>
                <a:gd name="connsiteX25" fmla="*/ 334240 w 2733675"/>
                <a:gd name="connsiteY25" fmla="*/ 3129915 h 3181350"/>
                <a:gd name="connsiteX26" fmla="*/ 316143 w 2733675"/>
                <a:gd name="connsiteY26" fmla="*/ 3128010 h 318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33675" h="3181350">
                  <a:moveTo>
                    <a:pt x="316143" y="3128010"/>
                  </a:moveTo>
                  <a:cubicBezTo>
                    <a:pt x="1211493" y="2624138"/>
                    <a:pt x="1817283" y="1884045"/>
                    <a:pt x="2161135" y="926782"/>
                  </a:cubicBezTo>
                  <a:cubicBezTo>
                    <a:pt x="2156373" y="936307"/>
                    <a:pt x="2151610" y="946785"/>
                    <a:pt x="2146848" y="956310"/>
                  </a:cubicBezTo>
                  <a:cubicBezTo>
                    <a:pt x="2142085" y="966788"/>
                    <a:pt x="2136370" y="976313"/>
                    <a:pt x="2131608" y="986790"/>
                  </a:cubicBezTo>
                  <a:cubicBezTo>
                    <a:pt x="1843953" y="1563053"/>
                    <a:pt x="1455333" y="2061210"/>
                    <a:pt x="977178" y="2490788"/>
                  </a:cubicBezTo>
                  <a:cubicBezTo>
                    <a:pt x="750483" y="2695575"/>
                    <a:pt x="508548" y="2880360"/>
                    <a:pt x="256135" y="3052763"/>
                  </a:cubicBezTo>
                  <a:cubicBezTo>
                    <a:pt x="236133" y="3066098"/>
                    <a:pt x="229465" y="3065145"/>
                    <a:pt x="222798" y="3041333"/>
                  </a:cubicBezTo>
                  <a:cubicBezTo>
                    <a:pt x="204700" y="2978467"/>
                    <a:pt x="183745" y="2917508"/>
                    <a:pt x="164695" y="2854642"/>
                  </a:cubicBezTo>
                  <a:cubicBezTo>
                    <a:pt x="100878" y="2646045"/>
                    <a:pt x="51348" y="2434590"/>
                    <a:pt x="22773" y="2218373"/>
                  </a:cubicBezTo>
                  <a:cubicBezTo>
                    <a:pt x="-7707" y="1990725"/>
                    <a:pt x="-12470" y="1763078"/>
                    <a:pt x="38965" y="1536382"/>
                  </a:cubicBezTo>
                  <a:cubicBezTo>
                    <a:pt x="70398" y="1396365"/>
                    <a:pt x="129453" y="1270635"/>
                    <a:pt x="212320" y="1156335"/>
                  </a:cubicBezTo>
                  <a:cubicBezTo>
                    <a:pt x="300903" y="1033463"/>
                    <a:pt x="416155" y="941070"/>
                    <a:pt x="545695" y="865822"/>
                  </a:cubicBezTo>
                  <a:cubicBezTo>
                    <a:pt x="712383" y="769620"/>
                    <a:pt x="892405" y="707707"/>
                    <a:pt x="1077190" y="658177"/>
                  </a:cubicBezTo>
                  <a:cubicBezTo>
                    <a:pt x="1181965" y="629602"/>
                    <a:pt x="1287693" y="604838"/>
                    <a:pt x="1392468" y="579120"/>
                  </a:cubicBezTo>
                  <a:cubicBezTo>
                    <a:pt x="1591540" y="530543"/>
                    <a:pt x="1792518" y="487680"/>
                    <a:pt x="1986828" y="418147"/>
                  </a:cubicBezTo>
                  <a:cubicBezTo>
                    <a:pt x="2060170" y="391477"/>
                    <a:pt x="2132560" y="360997"/>
                    <a:pt x="2201140" y="322897"/>
                  </a:cubicBezTo>
                  <a:cubicBezTo>
                    <a:pt x="2338300" y="246697"/>
                    <a:pt x="2453553" y="148590"/>
                    <a:pt x="2529753" y="0"/>
                  </a:cubicBezTo>
                  <a:cubicBezTo>
                    <a:pt x="2539278" y="37147"/>
                    <a:pt x="2547850" y="67627"/>
                    <a:pt x="2555470" y="99060"/>
                  </a:cubicBezTo>
                  <a:cubicBezTo>
                    <a:pt x="2610715" y="321945"/>
                    <a:pt x="2658340" y="546735"/>
                    <a:pt x="2689773" y="775335"/>
                  </a:cubicBezTo>
                  <a:cubicBezTo>
                    <a:pt x="2727873" y="1048702"/>
                    <a:pt x="2746923" y="1323023"/>
                    <a:pt x="2726920" y="1599248"/>
                  </a:cubicBezTo>
                  <a:cubicBezTo>
                    <a:pt x="2706918" y="1874520"/>
                    <a:pt x="2650720" y="2140267"/>
                    <a:pt x="2524990" y="2387917"/>
                  </a:cubicBezTo>
                  <a:cubicBezTo>
                    <a:pt x="2459268" y="2517458"/>
                    <a:pt x="2374495" y="2632710"/>
                    <a:pt x="2271625" y="2735580"/>
                  </a:cubicBezTo>
                  <a:cubicBezTo>
                    <a:pt x="2131608" y="2875598"/>
                    <a:pt x="1965873" y="2973705"/>
                    <a:pt x="1782993" y="3046095"/>
                  </a:cubicBezTo>
                  <a:cubicBezTo>
                    <a:pt x="1661073" y="3094673"/>
                    <a:pt x="1535343" y="3124200"/>
                    <a:pt x="1406755" y="3146108"/>
                  </a:cubicBezTo>
                  <a:cubicBezTo>
                    <a:pt x="1177203" y="3186113"/>
                    <a:pt x="945745" y="3188017"/>
                    <a:pt x="714288" y="3172778"/>
                  </a:cubicBezTo>
                  <a:cubicBezTo>
                    <a:pt x="586653" y="3164205"/>
                    <a:pt x="459970" y="3149917"/>
                    <a:pt x="334240" y="3129915"/>
                  </a:cubicBezTo>
                  <a:cubicBezTo>
                    <a:pt x="331383" y="3131820"/>
                    <a:pt x="328525" y="3130867"/>
                    <a:pt x="316143" y="31280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B31179E-D24C-46EC-82C0-F7080B710C83}"/>
                </a:ext>
              </a:extLst>
            </p:cNvPr>
            <p:cNvSpPr/>
            <p:nvPr/>
          </p:nvSpPr>
          <p:spPr>
            <a:xfrm rot="19811027">
              <a:off x="3755403" y="3367093"/>
              <a:ext cx="386957" cy="623725"/>
            </a:xfrm>
            <a:custGeom>
              <a:avLst/>
              <a:gdLst>
                <a:gd name="connsiteX0" fmla="*/ 934992 w 2085975"/>
                <a:gd name="connsiteY0" fmla="*/ 822960 h 3362325"/>
                <a:gd name="connsiteX1" fmla="*/ 1095965 w 2085975"/>
                <a:gd name="connsiteY1" fmla="*/ 3340418 h 3362325"/>
                <a:gd name="connsiteX2" fmla="*/ 1072152 w 2085975"/>
                <a:gd name="connsiteY2" fmla="*/ 3334703 h 3362325"/>
                <a:gd name="connsiteX3" fmla="*/ 748302 w 2085975"/>
                <a:gd name="connsiteY3" fmla="*/ 3155633 h 3362325"/>
                <a:gd name="connsiteX4" fmla="*/ 506367 w 2085975"/>
                <a:gd name="connsiteY4" fmla="*/ 2975610 h 3362325"/>
                <a:gd name="connsiteX5" fmla="*/ 196805 w 2085975"/>
                <a:gd name="connsiteY5" fmla="*/ 2623185 h 3362325"/>
                <a:gd name="connsiteX6" fmla="*/ 1542 w 2085975"/>
                <a:gd name="connsiteY6" fmla="*/ 1878330 h 3362325"/>
                <a:gd name="connsiteX7" fmla="*/ 125367 w 2085975"/>
                <a:gd name="connsiteY7" fmla="*/ 1338263 h 3362325"/>
                <a:gd name="connsiteX8" fmla="*/ 290150 w 2085975"/>
                <a:gd name="connsiteY8" fmla="*/ 1003935 h 3362325"/>
                <a:gd name="connsiteX9" fmla="*/ 533990 w 2085975"/>
                <a:gd name="connsiteY9" fmla="*/ 645795 h 3362325"/>
                <a:gd name="connsiteX10" fmla="*/ 869270 w 2085975"/>
                <a:gd name="connsiteY10" fmla="*/ 260985 h 3362325"/>
                <a:gd name="connsiteX11" fmla="*/ 1139780 w 2085975"/>
                <a:gd name="connsiteY11" fmla="*/ 0 h 3362325"/>
                <a:gd name="connsiteX12" fmla="*/ 1145495 w 2085975"/>
                <a:gd name="connsiteY12" fmla="*/ 16193 h 3362325"/>
                <a:gd name="connsiteX13" fmla="*/ 1287417 w 2085975"/>
                <a:gd name="connsiteY13" fmla="*/ 554355 h 3362325"/>
                <a:gd name="connsiteX14" fmla="*/ 1752237 w 2085975"/>
                <a:gd name="connsiteY14" fmla="*/ 1176338 h 3362325"/>
                <a:gd name="connsiteX15" fmla="*/ 2081802 w 2085975"/>
                <a:gd name="connsiteY15" fmla="*/ 1904048 h 3362325"/>
                <a:gd name="connsiteX16" fmla="*/ 1946547 w 2085975"/>
                <a:gd name="connsiteY16" fmla="*/ 2621280 h 3362325"/>
                <a:gd name="connsiteX17" fmla="*/ 1444580 w 2085975"/>
                <a:gd name="connsiteY17" fmla="*/ 3253740 h 3362325"/>
                <a:gd name="connsiteX18" fmla="*/ 1323612 w 2085975"/>
                <a:gd name="connsiteY18" fmla="*/ 3355658 h 3362325"/>
                <a:gd name="connsiteX19" fmla="*/ 1275035 w 2085975"/>
                <a:gd name="connsiteY19" fmla="*/ 3358515 h 3362325"/>
                <a:gd name="connsiteX20" fmla="*/ 1215980 w 2085975"/>
                <a:gd name="connsiteY20" fmla="*/ 3300413 h 3362325"/>
                <a:gd name="connsiteX21" fmla="*/ 1103585 w 2085975"/>
                <a:gd name="connsiteY21" fmla="*/ 3075623 h 3362325"/>
                <a:gd name="connsiteX22" fmla="*/ 1004525 w 2085975"/>
                <a:gd name="connsiteY22" fmla="*/ 2750820 h 3362325"/>
                <a:gd name="connsiteX23" fmla="*/ 971187 w 2085975"/>
                <a:gd name="connsiteY23" fmla="*/ 2626043 h 3362325"/>
                <a:gd name="connsiteX24" fmla="*/ 921657 w 2085975"/>
                <a:gd name="connsiteY24" fmla="*/ 2357438 h 3362325"/>
                <a:gd name="connsiteX25" fmla="*/ 865460 w 2085975"/>
                <a:gd name="connsiteY25" fmla="*/ 1453515 h 3362325"/>
                <a:gd name="connsiteX26" fmla="*/ 934992 w 2085975"/>
                <a:gd name="connsiteY26" fmla="*/ 838200 h 3362325"/>
                <a:gd name="connsiteX27" fmla="*/ 934992 w 2085975"/>
                <a:gd name="connsiteY27" fmla="*/ 822960 h 3362325"/>
                <a:gd name="connsiteX28" fmla="*/ 938802 w 2085975"/>
                <a:gd name="connsiteY28" fmla="*/ 803910 h 3362325"/>
                <a:gd name="connsiteX29" fmla="*/ 938802 w 2085975"/>
                <a:gd name="connsiteY29" fmla="*/ 805815 h 3362325"/>
                <a:gd name="connsiteX30" fmla="*/ 937850 w 2085975"/>
                <a:gd name="connsiteY30" fmla="*/ 805815 h 3362325"/>
                <a:gd name="connsiteX31" fmla="*/ 938802 w 2085975"/>
                <a:gd name="connsiteY31" fmla="*/ 803910 h 3362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085975" h="3362325">
                  <a:moveTo>
                    <a:pt x="934992" y="822960"/>
                  </a:moveTo>
                  <a:cubicBezTo>
                    <a:pt x="685437" y="1681163"/>
                    <a:pt x="733062" y="2520315"/>
                    <a:pt x="1095965" y="3340418"/>
                  </a:cubicBezTo>
                  <a:cubicBezTo>
                    <a:pt x="1084535" y="3343275"/>
                    <a:pt x="1077867" y="3337560"/>
                    <a:pt x="1072152" y="3334703"/>
                  </a:cubicBezTo>
                  <a:cubicBezTo>
                    <a:pt x="959757" y="3282315"/>
                    <a:pt x="852125" y="3222308"/>
                    <a:pt x="748302" y="3155633"/>
                  </a:cubicBezTo>
                  <a:cubicBezTo>
                    <a:pt x="663530" y="3101340"/>
                    <a:pt x="583520" y="3041333"/>
                    <a:pt x="506367" y="2975610"/>
                  </a:cubicBezTo>
                  <a:cubicBezTo>
                    <a:pt x="386352" y="2872740"/>
                    <a:pt x="281577" y="2756535"/>
                    <a:pt x="196805" y="2623185"/>
                  </a:cubicBezTo>
                  <a:cubicBezTo>
                    <a:pt x="51072" y="2395538"/>
                    <a:pt x="-10840" y="2146935"/>
                    <a:pt x="1542" y="1878330"/>
                  </a:cubicBezTo>
                  <a:cubicBezTo>
                    <a:pt x="10115" y="1690688"/>
                    <a:pt x="56787" y="1511618"/>
                    <a:pt x="125367" y="1338263"/>
                  </a:cubicBezTo>
                  <a:cubicBezTo>
                    <a:pt x="171087" y="1222058"/>
                    <a:pt x="228237" y="1111568"/>
                    <a:pt x="290150" y="1003935"/>
                  </a:cubicBezTo>
                  <a:cubicBezTo>
                    <a:pt x="362540" y="879158"/>
                    <a:pt x="445407" y="761048"/>
                    <a:pt x="533990" y="645795"/>
                  </a:cubicBezTo>
                  <a:cubicBezTo>
                    <a:pt x="636860" y="510540"/>
                    <a:pt x="751160" y="383858"/>
                    <a:pt x="869270" y="260985"/>
                  </a:cubicBezTo>
                  <a:cubicBezTo>
                    <a:pt x="955947" y="170498"/>
                    <a:pt x="1048340" y="84773"/>
                    <a:pt x="1139780" y="0"/>
                  </a:cubicBezTo>
                  <a:cubicBezTo>
                    <a:pt x="1149305" y="3810"/>
                    <a:pt x="1145495" y="10478"/>
                    <a:pt x="1145495" y="16193"/>
                  </a:cubicBezTo>
                  <a:cubicBezTo>
                    <a:pt x="1138827" y="209550"/>
                    <a:pt x="1197882" y="386715"/>
                    <a:pt x="1287417" y="554355"/>
                  </a:cubicBezTo>
                  <a:cubicBezTo>
                    <a:pt x="1410290" y="785813"/>
                    <a:pt x="1578882" y="982980"/>
                    <a:pt x="1752237" y="1176338"/>
                  </a:cubicBezTo>
                  <a:cubicBezTo>
                    <a:pt x="1937975" y="1383983"/>
                    <a:pt x="2052275" y="1625918"/>
                    <a:pt x="2081802" y="1904048"/>
                  </a:cubicBezTo>
                  <a:cubicBezTo>
                    <a:pt x="2108472" y="2156460"/>
                    <a:pt x="2057037" y="2394585"/>
                    <a:pt x="1946547" y="2621280"/>
                  </a:cubicBezTo>
                  <a:cubicBezTo>
                    <a:pt x="1825580" y="2868930"/>
                    <a:pt x="1649367" y="3072765"/>
                    <a:pt x="1444580" y="3253740"/>
                  </a:cubicBezTo>
                  <a:cubicBezTo>
                    <a:pt x="1404575" y="3288983"/>
                    <a:pt x="1362665" y="3320415"/>
                    <a:pt x="1323612" y="3355658"/>
                  </a:cubicBezTo>
                  <a:cubicBezTo>
                    <a:pt x="1306467" y="3370898"/>
                    <a:pt x="1292180" y="3368993"/>
                    <a:pt x="1275035" y="3358515"/>
                  </a:cubicBezTo>
                  <a:cubicBezTo>
                    <a:pt x="1251222" y="3343275"/>
                    <a:pt x="1232172" y="3323273"/>
                    <a:pt x="1215980" y="3300413"/>
                  </a:cubicBezTo>
                  <a:cubicBezTo>
                    <a:pt x="1166450" y="3231833"/>
                    <a:pt x="1133112" y="3154680"/>
                    <a:pt x="1103585" y="3075623"/>
                  </a:cubicBezTo>
                  <a:cubicBezTo>
                    <a:pt x="1063580" y="2969895"/>
                    <a:pt x="1036910" y="2859405"/>
                    <a:pt x="1004525" y="2750820"/>
                  </a:cubicBezTo>
                  <a:cubicBezTo>
                    <a:pt x="992142" y="2708910"/>
                    <a:pt x="976902" y="2667953"/>
                    <a:pt x="971187" y="2626043"/>
                  </a:cubicBezTo>
                  <a:cubicBezTo>
                    <a:pt x="957852" y="2535555"/>
                    <a:pt x="935945" y="2447925"/>
                    <a:pt x="921657" y="2357438"/>
                  </a:cubicBezTo>
                  <a:cubicBezTo>
                    <a:pt x="872127" y="2058353"/>
                    <a:pt x="852125" y="1757363"/>
                    <a:pt x="865460" y="1453515"/>
                  </a:cubicBezTo>
                  <a:cubicBezTo>
                    <a:pt x="874032" y="1246823"/>
                    <a:pt x="897845" y="1041083"/>
                    <a:pt x="934992" y="838200"/>
                  </a:cubicBezTo>
                  <a:cubicBezTo>
                    <a:pt x="934040" y="832485"/>
                    <a:pt x="934040" y="827723"/>
                    <a:pt x="934992" y="822960"/>
                  </a:cubicBezTo>
                  <a:close/>
                  <a:moveTo>
                    <a:pt x="938802" y="803910"/>
                  </a:moveTo>
                  <a:lnTo>
                    <a:pt x="938802" y="805815"/>
                  </a:lnTo>
                  <a:lnTo>
                    <a:pt x="937850" y="805815"/>
                  </a:lnTo>
                  <a:lnTo>
                    <a:pt x="938802" y="8039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58FA4F1-BDC0-4DF3-86B5-6FEB33A8B0E7}"/>
              </a:ext>
            </a:extLst>
          </p:cNvPr>
          <p:cNvGrpSpPr/>
          <p:nvPr userDrawn="1"/>
        </p:nvGrpSpPr>
        <p:grpSpPr>
          <a:xfrm rot="15300000">
            <a:off x="2953220" y="436169"/>
            <a:ext cx="617170" cy="431438"/>
            <a:chOff x="3755403" y="3352246"/>
            <a:chExt cx="1133941" cy="792691"/>
          </a:xfrm>
          <a:solidFill>
            <a:schemeClr val="accent2"/>
          </a:solidFill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833E8886-80B0-4B17-AF6D-0B99B2A5B6B3}"/>
                </a:ext>
              </a:extLst>
            </p:cNvPr>
            <p:cNvSpPr/>
            <p:nvPr/>
          </p:nvSpPr>
          <p:spPr>
            <a:xfrm rot="679691">
              <a:off x="4208199" y="3352246"/>
              <a:ext cx="681145" cy="792691"/>
            </a:xfrm>
            <a:custGeom>
              <a:avLst/>
              <a:gdLst>
                <a:gd name="connsiteX0" fmla="*/ 316143 w 2733675"/>
                <a:gd name="connsiteY0" fmla="*/ 3128010 h 3181350"/>
                <a:gd name="connsiteX1" fmla="*/ 2161135 w 2733675"/>
                <a:gd name="connsiteY1" fmla="*/ 926782 h 3181350"/>
                <a:gd name="connsiteX2" fmla="*/ 2146848 w 2733675"/>
                <a:gd name="connsiteY2" fmla="*/ 956310 h 3181350"/>
                <a:gd name="connsiteX3" fmla="*/ 2131608 w 2733675"/>
                <a:gd name="connsiteY3" fmla="*/ 986790 h 3181350"/>
                <a:gd name="connsiteX4" fmla="*/ 977178 w 2733675"/>
                <a:gd name="connsiteY4" fmla="*/ 2490788 h 3181350"/>
                <a:gd name="connsiteX5" fmla="*/ 256135 w 2733675"/>
                <a:gd name="connsiteY5" fmla="*/ 3052763 h 3181350"/>
                <a:gd name="connsiteX6" fmla="*/ 222798 w 2733675"/>
                <a:gd name="connsiteY6" fmla="*/ 3041333 h 3181350"/>
                <a:gd name="connsiteX7" fmla="*/ 164695 w 2733675"/>
                <a:gd name="connsiteY7" fmla="*/ 2854642 h 3181350"/>
                <a:gd name="connsiteX8" fmla="*/ 22773 w 2733675"/>
                <a:gd name="connsiteY8" fmla="*/ 2218373 h 3181350"/>
                <a:gd name="connsiteX9" fmla="*/ 38965 w 2733675"/>
                <a:gd name="connsiteY9" fmla="*/ 1536382 h 3181350"/>
                <a:gd name="connsiteX10" fmla="*/ 212320 w 2733675"/>
                <a:gd name="connsiteY10" fmla="*/ 1156335 h 3181350"/>
                <a:gd name="connsiteX11" fmla="*/ 545695 w 2733675"/>
                <a:gd name="connsiteY11" fmla="*/ 865822 h 3181350"/>
                <a:gd name="connsiteX12" fmla="*/ 1077190 w 2733675"/>
                <a:gd name="connsiteY12" fmla="*/ 658177 h 3181350"/>
                <a:gd name="connsiteX13" fmla="*/ 1392468 w 2733675"/>
                <a:gd name="connsiteY13" fmla="*/ 579120 h 3181350"/>
                <a:gd name="connsiteX14" fmla="*/ 1986828 w 2733675"/>
                <a:gd name="connsiteY14" fmla="*/ 418147 h 3181350"/>
                <a:gd name="connsiteX15" fmla="*/ 2201140 w 2733675"/>
                <a:gd name="connsiteY15" fmla="*/ 322897 h 3181350"/>
                <a:gd name="connsiteX16" fmla="*/ 2529753 w 2733675"/>
                <a:gd name="connsiteY16" fmla="*/ 0 h 3181350"/>
                <a:gd name="connsiteX17" fmla="*/ 2555470 w 2733675"/>
                <a:gd name="connsiteY17" fmla="*/ 99060 h 3181350"/>
                <a:gd name="connsiteX18" fmla="*/ 2689773 w 2733675"/>
                <a:gd name="connsiteY18" fmla="*/ 775335 h 3181350"/>
                <a:gd name="connsiteX19" fmla="*/ 2726920 w 2733675"/>
                <a:gd name="connsiteY19" fmla="*/ 1599248 h 3181350"/>
                <a:gd name="connsiteX20" fmla="*/ 2524990 w 2733675"/>
                <a:gd name="connsiteY20" fmla="*/ 2387917 h 3181350"/>
                <a:gd name="connsiteX21" fmla="*/ 2271625 w 2733675"/>
                <a:gd name="connsiteY21" fmla="*/ 2735580 h 3181350"/>
                <a:gd name="connsiteX22" fmla="*/ 1782993 w 2733675"/>
                <a:gd name="connsiteY22" fmla="*/ 3046095 h 3181350"/>
                <a:gd name="connsiteX23" fmla="*/ 1406755 w 2733675"/>
                <a:gd name="connsiteY23" fmla="*/ 3146108 h 3181350"/>
                <a:gd name="connsiteX24" fmla="*/ 714288 w 2733675"/>
                <a:gd name="connsiteY24" fmla="*/ 3172778 h 3181350"/>
                <a:gd name="connsiteX25" fmla="*/ 334240 w 2733675"/>
                <a:gd name="connsiteY25" fmla="*/ 3129915 h 3181350"/>
                <a:gd name="connsiteX26" fmla="*/ 316143 w 2733675"/>
                <a:gd name="connsiteY26" fmla="*/ 3128010 h 318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33675" h="3181350">
                  <a:moveTo>
                    <a:pt x="316143" y="3128010"/>
                  </a:moveTo>
                  <a:cubicBezTo>
                    <a:pt x="1211493" y="2624138"/>
                    <a:pt x="1817283" y="1884045"/>
                    <a:pt x="2161135" y="926782"/>
                  </a:cubicBezTo>
                  <a:cubicBezTo>
                    <a:pt x="2156373" y="936307"/>
                    <a:pt x="2151610" y="946785"/>
                    <a:pt x="2146848" y="956310"/>
                  </a:cubicBezTo>
                  <a:cubicBezTo>
                    <a:pt x="2142085" y="966788"/>
                    <a:pt x="2136370" y="976313"/>
                    <a:pt x="2131608" y="986790"/>
                  </a:cubicBezTo>
                  <a:cubicBezTo>
                    <a:pt x="1843953" y="1563053"/>
                    <a:pt x="1455333" y="2061210"/>
                    <a:pt x="977178" y="2490788"/>
                  </a:cubicBezTo>
                  <a:cubicBezTo>
                    <a:pt x="750483" y="2695575"/>
                    <a:pt x="508548" y="2880360"/>
                    <a:pt x="256135" y="3052763"/>
                  </a:cubicBezTo>
                  <a:cubicBezTo>
                    <a:pt x="236133" y="3066098"/>
                    <a:pt x="229465" y="3065145"/>
                    <a:pt x="222798" y="3041333"/>
                  </a:cubicBezTo>
                  <a:cubicBezTo>
                    <a:pt x="204700" y="2978467"/>
                    <a:pt x="183745" y="2917508"/>
                    <a:pt x="164695" y="2854642"/>
                  </a:cubicBezTo>
                  <a:cubicBezTo>
                    <a:pt x="100878" y="2646045"/>
                    <a:pt x="51348" y="2434590"/>
                    <a:pt x="22773" y="2218373"/>
                  </a:cubicBezTo>
                  <a:cubicBezTo>
                    <a:pt x="-7707" y="1990725"/>
                    <a:pt x="-12470" y="1763078"/>
                    <a:pt x="38965" y="1536382"/>
                  </a:cubicBezTo>
                  <a:cubicBezTo>
                    <a:pt x="70398" y="1396365"/>
                    <a:pt x="129453" y="1270635"/>
                    <a:pt x="212320" y="1156335"/>
                  </a:cubicBezTo>
                  <a:cubicBezTo>
                    <a:pt x="300903" y="1033463"/>
                    <a:pt x="416155" y="941070"/>
                    <a:pt x="545695" y="865822"/>
                  </a:cubicBezTo>
                  <a:cubicBezTo>
                    <a:pt x="712383" y="769620"/>
                    <a:pt x="892405" y="707707"/>
                    <a:pt x="1077190" y="658177"/>
                  </a:cubicBezTo>
                  <a:cubicBezTo>
                    <a:pt x="1181965" y="629602"/>
                    <a:pt x="1287693" y="604838"/>
                    <a:pt x="1392468" y="579120"/>
                  </a:cubicBezTo>
                  <a:cubicBezTo>
                    <a:pt x="1591540" y="530543"/>
                    <a:pt x="1792518" y="487680"/>
                    <a:pt x="1986828" y="418147"/>
                  </a:cubicBezTo>
                  <a:cubicBezTo>
                    <a:pt x="2060170" y="391477"/>
                    <a:pt x="2132560" y="360997"/>
                    <a:pt x="2201140" y="322897"/>
                  </a:cubicBezTo>
                  <a:cubicBezTo>
                    <a:pt x="2338300" y="246697"/>
                    <a:pt x="2453553" y="148590"/>
                    <a:pt x="2529753" y="0"/>
                  </a:cubicBezTo>
                  <a:cubicBezTo>
                    <a:pt x="2539278" y="37147"/>
                    <a:pt x="2547850" y="67627"/>
                    <a:pt x="2555470" y="99060"/>
                  </a:cubicBezTo>
                  <a:cubicBezTo>
                    <a:pt x="2610715" y="321945"/>
                    <a:pt x="2658340" y="546735"/>
                    <a:pt x="2689773" y="775335"/>
                  </a:cubicBezTo>
                  <a:cubicBezTo>
                    <a:pt x="2727873" y="1048702"/>
                    <a:pt x="2746923" y="1323023"/>
                    <a:pt x="2726920" y="1599248"/>
                  </a:cubicBezTo>
                  <a:cubicBezTo>
                    <a:pt x="2706918" y="1874520"/>
                    <a:pt x="2650720" y="2140267"/>
                    <a:pt x="2524990" y="2387917"/>
                  </a:cubicBezTo>
                  <a:cubicBezTo>
                    <a:pt x="2459268" y="2517458"/>
                    <a:pt x="2374495" y="2632710"/>
                    <a:pt x="2271625" y="2735580"/>
                  </a:cubicBezTo>
                  <a:cubicBezTo>
                    <a:pt x="2131608" y="2875598"/>
                    <a:pt x="1965873" y="2973705"/>
                    <a:pt x="1782993" y="3046095"/>
                  </a:cubicBezTo>
                  <a:cubicBezTo>
                    <a:pt x="1661073" y="3094673"/>
                    <a:pt x="1535343" y="3124200"/>
                    <a:pt x="1406755" y="3146108"/>
                  </a:cubicBezTo>
                  <a:cubicBezTo>
                    <a:pt x="1177203" y="3186113"/>
                    <a:pt x="945745" y="3188017"/>
                    <a:pt x="714288" y="3172778"/>
                  </a:cubicBezTo>
                  <a:cubicBezTo>
                    <a:pt x="586653" y="3164205"/>
                    <a:pt x="459970" y="3149917"/>
                    <a:pt x="334240" y="3129915"/>
                  </a:cubicBezTo>
                  <a:cubicBezTo>
                    <a:pt x="331383" y="3131820"/>
                    <a:pt x="328525" y="3130867"/>
                    <a:pt x="316143" y="31280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69B9B54A-FB41-4BA2-A1A1-3100F578F1DA}"/>
                </a:ext>
              </a:extLst>
            </p:cNvPr>
            <p:cNvSpPr/>
            <p:nvPr/>
          </p:nvSpPr>
          <p:spPr>
            <a:xfrm rot="19811027">
              <a:off x="3755403" y="3367093"/>
              <a:ext cx="386957" cy="623725"/>
            </a:xfrm>
            <a:custGeom>
              <a:avLst/>
              <a:gdLst>
                <a:gd name="connsiteX0" fmla="*/ 934992 w 2085975"/>
                <a:gd name="connsiteY0" fmla="*/ 822960 h 3362325"/>
                <a:gd name="connsiteX1" fmla="*/ 1095965 w 2085975"/>
                <a:gd name="connsiteY1" fmla="*/ 3340418 h 3362325"/>
                <a:gd name="connsiteX2" fmla="*/ 1072152 w 2085975"/>
                <a:gd name="connsiteY2" fmla="*/ 3334703 h 3362325"/>
                <a:gd name="connsiteX3" fmla="*/ 748302 w 2085975"/>
                <a:gd name="connsiteY3" fmla="*/ 3155633 h 3362325"/>
                <a:gd name="connsiteX4" fmla="*/ 506367 w 2085975"/>
                <a:gd name="connsiteY4" fmla="*/ 2975610 h 3362325"/>
                <a:gd name="connsiteX5" fmla="*/ 196805 w 2085975"/>
                <a:gd name="connsiteY5" fmla="*/ 2623185 h 3362325"/>
                <a:gd name="connsiteX6" fmla="*/ 1542 w 2085975"/>
                <a:gd name="connsiteY6" fmla="*/ 1878330 h 3362325"/>
                <a:gd name="connsiteX7" fmla="*/ 125367 w 2085975"/>
                <a:gd name="connsiteY7" fmla="*/ 1338263 h 3362325"/>
                <a:gd name="connsiteX8" fmla="*/ 290150 w 2085975"/>
                <a:gd name="connsiteY8" fmla="*/ 1003935 h 3362325"/>
                <a:gd name="connsiteX9" fmla="*/ 533990 w 2085975"/>
                <a:gd name="connsiteY9" fmla="*/ 645795 h 3362325"/>
                <a:gd name="connsiteX10" fmla="*/ 869270 w 2085975"/>
                <a:gd name="connsiteY10" fmla="*/ 260985 h 3362325"/>
                <a:gd name="connsiteX11" fmla="*/ 1139780 w 2085975"/>
                <a:gd name="connsiteY11" fmla="*/ 0 h 3362325"/>
                <a:gd name="connsiteX12" fmla="*/ 1145495 w 2085975"/>
                <a:gd name="connsiteY12" fmla="*/ 16193 h 3362325"/>
                <a:gd name="connsiteX13" fmla="*/ 1287417 w 2085975"/>
                <a:gd name="connsiteY13" fmla="*/ 554355 h 3362325"/>
                <a:gd name="connsiteX14" fmla="*/ 1752237 w 2085975"/>
                <a:gd name="connsiteY14" fmla="*/ 1176338 h 3362325"/>
                <a:gd name="connsiteX15" fmla="*/ 2081802 w 2085975"/>
                <a:gd name="connsiteY15" fmla="*/ 1904048 h 3362325"/>
                <a:gd name="connsiteX16" fmla="*/ 1946547 w 2085975"/>
                <a:gd name="connsiteY16" fmla="*/ 2621280 h 3362325"/>
                <a:gd name="connsiteX17" fmla="*/ 1444580 w 2085975"/>
                <a:gd name="connsiteY17" fmla="*/ 3253740 h 3362325"/>
                <a:gd name="connsiteX18" fmla="*/ 1323612 w 2085975"/>
                <a:gd name="connsiteY18" fmla="*/ 3355658 h 3362325"/>
                <a:gd name="connsiteX19" fmla="*/ 1275035 w 2085975"/>
                <a:gd name="connsiteY19" fmla="*/ 3358515 h 3362325"/>
                <a:gd name="connsiteX20" fmla="*/ 1215980 w 2085975"/>
                <a:gd name="connsiteY20" fmla="*/ 3300413 h 3362325"/>
                <a:gd name="connsiteX21" fmla="*/ 1103585 w 2085975"/>
                <a:gd name="connsiteY21" fmla="*/ 3075623 h 3362325"/>
                <a:gd name="connsiteX22" fmla="*/ 1004525 w 2085975"/>
                <a:gd name="connsiteY22" fmla="*/ 2750820 h 3362325"/>
                <a:gd name="connsiteX23" fmla="*/ 971187 w 2085975"/>
                <a:gd name="connsiteY23" fmla="*/ 2626043 h 3362325"/>
                <a:gd name="connsiteX24" fmla="*/ 921657 w 2085975"/>
                <a:gd name="connsiteY24" fmla="*/ 2357438 h 3362325"/>
                <a:gd name="connsiteX25" fmla="*/ 865460 w 2085975"/>
                <a:gd name="connsiteY25" fmla="*/ 1453515 h 3362325"/>
                <a:gd name="connsiteX26" fmla="*/ 934992 w 2085975"/>
                <a:gd name="connsiteY26" fmla="*/ 838200 h 3362325"/>
                <a:gd name="connsiteX27" fmla="*/ 934992 w 2085975"/>
                <a:gd name="connsiteY27" fmla="*/ 822960 h 3362325"/>
                <a:gd name="connsiteX28" fmla="*/ 938802 w 2085975"/>
                <a:gd name="connsiteY28" fmla="*/ 803910 h 3362325"/>
                <a:gd name="connsiteX29" fmla="*/ 938802 w 2085975"/>
                <a:gd name="connsiteY29" fmla="*/ 805815 h 3362325"/>
                <a:gd name="connsiteX30" fmla="*/ 937850 w 2085975"/>
                <a:gd name="connsiteY30" fmla="*/ 805815 h 3362325"/>
                <a:gd name="connsiteX31" fmla="*/ 938802 w 2085975"/>
                <a:gd name="connsiteY31" fmla="*/ 803910 h 3362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085975" h="3362325">
                  <a:moveTo>
                    <a:pt x="934992" y="822960"/>
                  </a:moveTo>
                  <a:cubicBezTo>
                    <a:pt x="685437" y="1681163"/>
                    <a:pt x="733062" y="2520315"/>
                    <a:pt x="1095965" y="3340418"/>
                  </a:cubicBezTo>
                  <a:cubicBezTo>
                    <a:pt x="1084535" y="3343275"/>
                    <a:pt x="1077867" y="3337560"/>
                    <a:pt x="1072152" y="3334703"/>
                  </a:cubicBezTo>
                  <a:cubicBezTo>
                    <a:pt x="959757" y="3282315"/>
                    <a:pt x="852125" y="3222308"/>
                    <a:pt x="748302" y="3155633"/>
                  </a:cubicBezTo>
                  <a:cubicBezTo>
                    <a:pt x="663530" y="3101340"/>
                    <a:pt x="583520" y="3041333"/>
                    <a:pt x="506367" y="2975610"/>
                  </a:cubicBezTo>
                  <a:cubicBezTo>
                    <a:pt x="386352" y="2872740"/>
                    <a:pt x="281577" y="2756535"/>
                    <a:pt x="196805" y="2623185"/>
                  </a:cubicBezTo>
                  <a:cubicBezTo>
                    <a:pt x="51072" y="2395538"/>
                    <a:pt x="-10840" y="2146935"/>
                    <a:pt x="1542" y="1878330"/>
                  </a:cubicBezTo>
                  <a:cubicBezTo>
                    <a:pt x="10115" y="1690688"/>
                    <a:pt x="56787" y="1511618"/>
                    <a:pt x="125367" y="1338263"/>
                  </a:cubicBezTo>
                  <a:cubicBezTo>
                    <a:pt x="171087" y="1222058"/>
                    <a:pt x="228237" y="1111568"/>
                    <a:pt x="290150" y="1003935"/>
                  </a:cubicBezTo>
                  <a:cubicBezTo>
                    <a:pt x="362540" y="879158"/>
                    <a:pt x="445407" y="761048"/>
                    <a:pt x="533990" y="645795"/>
                  </a:cubicBezTo>
                  <a:cubicBezTo>
                    <a:pt x="636860" y="510540"/>
                    <a:pt x="751160" y="383858"/>
                    <a:pt x="869270" y="260985"/>
                  </a:cubicBezTo>
                  <a:cubicBezTo>
                    <a:pt x="955947" y="170498"/>
                    <a:pt x="1048340" y="84773"/>
                    <a:pt x="1139780" y="0"/>
                  </a:cubicBezTo>
                  <a:cubicBezTo>
                    <a:pt x="1149305" y="3810"/>
                    <a:pt x="1145495" y="10478"/>
                    <a:pt x="1145495" y="16193"/>
                  </a:cubicBezTo>
                  <a:cubicBezTo>
                    <a:pt x="1138827" y="209550"/>
                    <a:pt x="1197882" y="386715"/>
                    <a:pt x="1287417" y="554355"/>
                  </a:cubicBezTo>
                  <a:cubicBezTo>
                    <a:pt x="1410290" y="785813"/>
                    <a:pt x="1578882" y="982980"/>
                    <a:pt x="1752237" y="1176338"/>
                  </a:cubicBezTo>
                  <a:cubicBezTo>
                    <a:pt x="1937975" y="1383983"/>
                    <a:pt x="2052275" y="1625918"/>
                    <a:pt x="2081802" y="1904048"/>
                  </a:cubicBezTo>
                  <a:cubicBezTo>
                    <a:pt x="2108472" y="2156460"/>
                    <a:pt x="2057037" y="2394585"/>
                    <a:pt x="1946547" y="2621280"/>
                  </a:cubicBezTo>
                  <a:cubicBezTo>
                    <a:pt x="1825580" y="2868930"/>
                    <a:pt x="1649367" y="3072765"/>
                    <a:pt x="1444580" y="3253740"/>
                  </a:cubicBezTo>
                  <a:cubicBezTo>
                    <a:pt x="1404575" y="3288983"/>
                    <a:pt x="1362665" y="3320415"/>
                    <a:pt x="1323612" y="3355658"/>
                  </a:cubicBezTo>
                  <a:cubicBezTo>
                    <a:pt x="1306467" y="3370898"/>
                    <a:pt x="1292180" y="3368993"/>
                    <a:pt x="1275035" y="3358515"/>
                  </a:cubicBezTo>
                  <a:cubicBezTo>
                    <a:pt x="1251222" y="3343275"/>
                    <a:pt x="1232172" y="3323273"/>
                    <a:pt x="1215980" y="3300413"/>
                  </a:cubicBezTo>
                  <a:cubicBezTo>
                    <a:pt x="1166450" y="3231833"/>
                    <a:pt x="1133112" y="3154680"/>
                    <a:pt x="1103585" y="3075623"/>
                  </a:cubicBezTo>
                  <a:cubicBezTo>
                    <a:pt x="1063580" y="2969895"/>
                    <a:pt x="1036910" y="2859405"/>
                    <a:pt x="1004525" y="2750820"/>
                  </a:cubicBezTo>
                  <a:cubicBezTo>
                    <a:pt x="992142" y="2708910"/>
                    <a:pt x="976902" y="2667953"/>
                    <a:pt x="971187" y="2626043"/>
                  </a:cubicBezTo>
                  <a:cubicBezTo>
                    <a:pt x="957852" y="2535555"/>
                    <a:pt x="935945" y="2447925"/>
                    <a:pt x="921657" y="2357438"/>
                  </a:cubicBezTo>
                  <a:cubicBezTo>
                    <a:pt x="872127" y="2058353"/>
                    <a:pt x="852125" y="1757363"/>
                    <a:pt x="865460" y="1453515"/>
                  </a:cubicBezTo>
                  <a:cubicBezTo>
                    <a:pt x="874032" y="1246823"/>
                    <a:pt x="897845" y="1041083"/>
                    <a:pt x="934992" y="838200"/>
                  </a:cubicBezTo>
                  <a:cubicBezTo>
                    <a:pt x="934040" y="832485"/>
                    <a:pt x="934040" y="827723"/>
                    <a:pt x="934992" y="822960"/>
                  </a:cubicBezTo>
                  <a:close/>
                  <a:moveTo>
                    <a:pt x="938802" y="803910"/>
                  </a:moveTo>
                  <a:lnTo>
                    <a:pt x="938802" y="805815"/>
                  </a:lnTo>
                  <a:lnTo>
                    <a:pt x="937850" y="805815"/>
                  </a:lnTo>
                  <a:lnTo>
                    <a:pt x="938802" y="8039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4978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D52C018-1625-3E23-C757-1735687A9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81775"/>
            <a:ext cx="121920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8498C74-3E7C-F5D6-F4C1-1BDD4AE11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34" y="149225"/>
            <a:ext cx="1471084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85446"/>
            <a:ext cx="10972800" cy="4764410"/>
          </a:xfrm>
        </p:spPr>
        <p:txBody>
          <a:bodyPr/>
          <a:lstStyle>
            <a:lvl1pPr>
              <a:defRPr>
                <a:solidFill>
                  <a:srgbClr val="F78C1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80E11E9-0D05-8B53-AEDF-023323A234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201" y="6661150"/>
            <a:ext cx="1572684" cy="1460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32A0EEF-B096-66C4-A339-7E098D087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8718" y="6661150"/>
            <a:ext cx="5132916" cy="15240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279854C-37F0-854F-27C1-1D87392B6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9368" y="6667500"/>
            <a:ext cx="563033" cy="14605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85E673A-696C-4F0C-9029-3ED81F316726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13341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724879B5-7E8E-153E-9629-2FAB91E67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81775"/>
            <a:ext cx="121920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2A540F40-22FD-DBBD-3AB4-616B35074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34" y="149225"/>
            <a:ext cx="1471084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762106"/>
          </a:xfrm>
        </p:spPr>
        <p:txBody>
          <a:bodyPr/>
          <a:lstStyle>
            <a:lvl1pPr>
              <a:defRPr sz="2800">
                <a:solidFill>
                  <a:srgbClr val="F78C1E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762106"/>
          </a:xfrm>
        </p:spPr>
        <p:txBody>
          <a:bodyPr/>
          <a:lstStyle>
            <a:lvl1pPr>
              <a:defRPr sz="2800">
                <a:solidFill>
                  <a:srgbClr val="F78C1E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3DB57D0-1E71-83E0-FAEB-A9E9945111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201" y="6661150"/>
            <a:ext cx="886884" cy="1460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F7E929F-79A9-08A3-E7AA-5B4D9176F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8718" y="6661150"/>
            <a:ext cx="5132916" cy="15240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7E4DE2D-F524-1B62-471E-015653A45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9368" y="6667500"/>
            <a:ext cx="563033" cy="14605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90EDB3B-B443-4342-8F29-3BD8B1EEBC35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93606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78C1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solidFill>
                  <a:srgbClr val="F78C1E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78C1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solidFill>
                  <a:srgbClr val="F78C1E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54BDA0-F915-31AA-8610-B72BC849E4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46301" y="6356351"/>
            <a:ext cx="1773767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C118A8-5C0A-B28A-542C-52EE0C122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29667" y="6356351"/>
            <a:ext cx="3496733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D25217-0659-BD52-452C-2AD9982FB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DE69149-5844-437B-B4B8-88D27D75D881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4443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D82A8B54-8DDC-3982-812D-2A5A23318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81775"/>
            <a:ext cx="121920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A24A93D8-CE19-D8F5-8130-BCA3A4AE8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34" y="149225"/>
            <a:ext cx="1471084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4310C5-AD9F-8A5E-E644-B8DD154E72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201" y="6661150"/>
            <a:ext cx="886884" cy="1460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F1A6902-8784-41AF-A5F3-301CB9E50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8718" y="6661150"/>
            <a:ext cx="5132916" cy="15240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8657F5-B2E5-4F03-9B30-6DD0284B2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9368" y="6667500"/>
            <a:ext cx="563033" cy="14605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EC1B7C-3256-4749-9E72-0DB9422214AE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5852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D070BCFE-D7E4-F037-0158-02AAA340B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81775"/>
            <a:ext cx="121920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7AB44EBC-921C-BE2C-09C2-7D9BCD21FB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34" y="149225"/>
            <a:ext cx="1471084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79A48-750D-5C48-9CB4-189DEE8FBA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201" y="6661150"/>
            <a:ext cx="886884" cy="1460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1891C-1F4A-5DD7-52B7-8E57B7BB4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8718" y="6661150"/>
            <a:ext cx="5132916" cy="15240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89072-7CB6-EF94-BE23-617D92FEB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9368" y="6667500"/>
            <a:ext cx="563033" cy="14605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7D27701-7384-4A48-89CE-5E898D437F9B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0020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10B5B738-6303-9F61-B1BC-15E56D8DFF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81775"/>
            <a:ext cx="121920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CA31A255-F51C-2230-2D17-10E1C7B1E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34" y="149225"/>
            <a:ext cx="1471084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6089257"/>
          </a:xfrm>
        </p:spPr>
        <p:txBody>
          <a:bodyPr/>
          <a:lstStyle>
            <a:lvl1pPr>
              <a:defRPr sz="3200">
                <a:solidFill>
                  <a:srgbClr val="F78C1E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927207"/>
          </a:xfrm>
        </p:spPr>
        <p:txBody>
          <a:bodyPr/>
          <a:lstStyle>
            <a:lvl1pPr marL="0" indent="0">
              <a:buNone/>
              <a:defRPr sz="1400">
                <a:solidFill>
                  <a:srgbClr val="F78C1E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A3BCD61-4900-0BC8-D442-A7A25249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201" y="6661150"/>
            <a:ext cx="886884" cy="1460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BF1ADD2-A240-54ED-AD24-627EF5DAD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8718" y="6661150"/>
            <a:ext cx="5132916" cy="15240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4C9F749-D1C4-0937-8959-244BFD37B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9368" y="6667500"/>
            <a:ext cx="563033" cy="14605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A41F510-A0A5-4AE3-9774-D6D13D64BD79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1014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333B3DBA-A343-C3A9-BEDC-541938672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81775"/>
            <a:ext cx="121920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08D24C59-B775-4321-D40B-C26D01E22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34" y="149225"/>
            <a:ext cx="1471084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5015665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279865"/>
            <a:ext cx="7315200" cy="4735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F78C1E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FR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582403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27AF60E-E8F8-8A36-7810-5EEB755BF3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201" y="6661150"/>
            <a:ext cx="886884" cy="1460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3135A05-D111-267A-4813-66A9A8D70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8718" y="6661150"/>
            <a:ext cx="5132916" cy="15240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81AE0D4-BF38-9F4E-A7A3-EDE513CF4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9368" y="6667500"/>
            <a:ext cx="563033" cy="14605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7ED5957-1664-4A67-9343-A7F92DF622B6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0509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4E21038-3D58-E3E8-DE34-E90E92306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81775"/>
            <a:ext cx="121920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1A9413E-9D24-EA71-BAB1-3926BD965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34" y="149225"/>
            <a:ext cx="1471084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5447"/>
            <a:ext cx="10972800" cy="4814213"/>
          </a:xfrm>
        </p:spPr>
        <p:txBody>
          <a:bodyPr vert="eaVert"/>
          <a:lstStyle>
            <a:lvl1pPr>
              <a:defRPr>
                <a:solidFill>
                  <a:srgbClr val="F78C1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A7EF2C4-C008-B511-8836-1B1798B7A8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201" y="6661150"/>
            <a:ext cx="886884" cy="1460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3E58581-57F4-FA14-48AF-79550277C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8718" y="6661150"/>
            <a:ext cx="5132916" cy="15240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80AEB2F-A022-18F9-FF6B-A8417F2E4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9368" y="6667500"/>
            <a:ext cx="563033" cy="14605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1DD7226-AAF7-4192-AA74-CA79D2AC4EA2}" type="slidenum">
              <a:rPr lang="fr-FR" altLang="fr-FR" smtClean="0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1746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5F9E8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5172E47-779D-DDC6-8C8C-ADA1EE7F29D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06375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  <a:endParaRPr lang="fr-FR" altLang="fr-F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54EFBBB-E010-70E7-1C75-6E050B62DD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585913"/>
            <a:ext cx="10972800" cy="423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6665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rgbClr val="849C29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849C29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849C29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849C29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849C29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849C29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849C29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849C29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rgbClr val="849C29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770529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5FEC2-B055-75F5-1904-FD01F564F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GB"/>
              <a:t>SO2</a:t>
            </a:r>
            <a:endParaRPr lang="LID4096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97B6D6-81BF-5FDB-35A6-A507A06DFB7C}"/>
              </a:ext>
            </a:extLst>
          </p:cNvPr>
          <p:cNvSpPr txBox="1"/>
          <p:nvPr/>
        </p:nvSpPr>
        <p:spPr bwMode="auto">
          <a:xfrm>
            <a:off x="807522" y="1224838"/>
            <a:ext cx="10972800" cy="47644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fr-FR" sz="2000" b="0" i="0" u="sng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Background:</a:t>
            </a: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Food preservation is an important function of SO2 and of </a:t>
            </a:r>
            <a:r>
              <a:rPr kumimoji="0" lang="en-US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sulphites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as derivatives for wide range of foodstuffs.</a:t>
            </a: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 alternatives in many food uses exist. Alternatives are significantly more costly and not an improvement</a:t>
            </a: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fr-FR" sz="2000" b="0" i="0" u="none" strike="noStrike" kern="1200" cap="none" spc="0" normalizeH="0" baseline="0" noProof="0" dirty="0">
              <a:ln>
                <a:noFill/>
              </a:ln>
              <a:solidFill>
                <a:srgbClr val="F78C1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fr-FR" sz="2000" b="0" i="0" u="sng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There are several functions to using </a:t>
            </a:r>
            <a:r>
              <a:rPr kumimoji="0" lang="en-GB" altLang="fr-FR" sz="2000" b="0" i="0" u="sng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sulfur</a:t>
            </a:r>
            <a:r>
              <a:rPr kumimoji="0" lang="en-GB" altLang="fr-FR" sz="2000" b="0" i="0" u="sng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dioxide in dried fruit, including:</a:t>
            </a: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	Prevention of spoilage: Dried fruits can spoil quickly if not stored properly.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Sulfites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help to prevent spoilage by inhibiting the growth of microorganisms such as bacteria and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mold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fr-FR" sz="2000" b="0" i="0" u="none" strike="noStrike" kern="1200" cap="none" spc="0" normalizeH="0" baseline="0" noProof="0" dirty="0">
              <a:ln>
                <a:noFill/>
              </a:ln>
              <a:solidFill>
                <a:srgbClr val="F78C1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	Long shelf life: Dried fruits treated with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sulfites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have a longer shelf life than those without, which means they can be sold at a later date.</a:t>
            </a: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fr-FR" sz="2000" b="0" i="0" u="none" strike="noStrike" kern="1200" cap="none" spc="0" normalizeH="0" baseline="0" noProof="0" dirty="0">
              <a:ln>
                <a:noFill/>
              </a:ln>
              <a:solidFill>
                <a:srgbClr val="F78C1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	Nutritional value: Dried fruits are a great source of vitamins, minerals, and dietary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fiber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; e.g. the carotene content for dried apricots is better preserved in dried apricots which are SO2 treated than in non-treated ones.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Sulfites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help to preserve the nutritional value of dried fruits, making them a convenient snack option.</a:t>
            </a: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4.	Treating dried apricots with sulphites can limit the risk of ochratoxin A (OTA) contamination.</a:t>
            </a: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5.	Sulphites shorten the drying period, making the process more effective.</a:t>
            </a: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fr-FR" sz="2000" b="0" i="0" u="none" strike="noStrike" kern="1200" cap="none" spc="0" normalizeH="0" baseline="0" noProof="0" dirty="0">
              <a:ln>
                <a:noFill/>
              </a:ln>
              <a:solidFill>
                <a:srgbClr val="F78C1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fr-FR" sz="2000" b="0" i="0" u="none" strike="noStrike" kern="1200" cap="none" spc="0" normalizeH="0" baseline="0" noProof="0" dirty="0">
              <a:ln>
                <a:noFill/>
              </a:ln>
              <a:solidFill>
                <a:srgbClr val="F78C1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8491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5FEC2-B055-75F5-1904-FD01F564F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GB"/>
              <a:t>SO2</a:t>
            </a:r>
            <a:endParaRPr lang="LID4096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97B6D6-81BF-5FDB-35A6-A507A06DFB7C}"/>
              </a:ext>
            </a:extLst>
          </p:cNvPr>
          <p:cNvSpPr txBox="1"/>
          <p:nvPr/>
        </p:nvSpPr>
        <p:spPr bwMode="auto">
          <a:xfrm>
            <a:off x="609600" y="1585446"/>
            <a:ext cx="10972800" cy="47644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fr-FR" sz="2000" b="0" i="0" u="sng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Antioxidant:</a:t>
            </a:r>
          </a:p>
          <a:p>
            <a:pPr marL="457200" marR="0" lvl="0" indent="-45720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6"/>
              <a:tabLst/>
              <a:defRPr/>
            </a:pP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Preservation of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color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Some dried fruits can lose their natural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color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over time due to exposure to light and oxygen.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Sulfur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dioxide helps to preserve the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color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dried apricots by inhibiting the oxidation process. This means that dried fruits treated with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sulfur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dioxide will have a more consistent, attractive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color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compared to untreated dried fruits.</a:t>
            </a:r>
          </a:p>
          <a:p>
            <a:pPr marL="457200" marR="0" lvl="0" indent="-45720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6"/>
              <a:tabLst/>
              <a:defRPr/>
            </a:pPr>
            <a:endParaRPr kumimoji="0" lang="en-GB" altLang="fr-FR" sz="2000" b="0" i="0" u="none" strike="noStrike" kern="1200" cap="none" spc="0" normalizeH="0" baseline="0" noProof="0" dirty="0">
              <a:ln>
                <a:noFill/>
              </a:ln>
              <a:solidFill>
                <a:srgbClr val="F78C1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7"/>
              <a:tabLst/>
              <a:defRPr/>
            </a:pP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Preservation of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flavor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Dried fruits can lose their natural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flavor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over time due to exposure to light, heat, and oxygen.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Sulfur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dioxide helps to preserve the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flavor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dried fruits by inhibiting the oxidation process. Dried fruits treated with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sulfur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dioxide will have a more consistent, desirable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flavor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compared to untreated dried fruits.</a:t>
            </a:r>
          </a:p>
          <a:p>
            <a:pPr marR="0" lvl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GB" altLang="fr-FR" sz="2000" b="0" i="0" u="none" strike="noStrike" kern="1200" cap="none" spc="0" normalizeH="0" baseline="0" noProof="0" dirty="0">
              <a:ln>
                <a:noFill/>
              </a:ln>
              <a:solidFill>
                <a:srgbClr val="F78C1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8.	Preservation of texture: Dried fruits can become tough and chewy over time due to exposure to humidity.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Sulfur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dioxide helps to preserve the texture of dried fruits by preventing the absorption of moisture. Treating with </a:t>
            </a:r>
            <a:r>
              <a:rPr kumimoji="0" lang="en-GB" alt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sulfur</a:t>
            </a:r>
            <a:r>
              <a:rPr kumimoji="0" lang="en-GB" alt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dioxide gives a more consistent, desirable texture compared to untreated dried fruits.</a:t>
            </a: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fr-FR" sz="2000" b="0" i="0" u="none" strike="noStrike" kern="1200" cap="none" spc="0" normalizeH="0" baseline="0" noProof="0" dirty="0">
              <a:ln>
                <a:noFill/>
              </a:ln>
              <a:solidFill>
                <a:srgbClr val="F78C1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910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01020A5-DF9A-805F-94B7-8A4CA7101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GB" dirty="0"/>
              <a:t>SO2: EFSA opinion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060F4B-0A86-153C-A1F5-43372ECCE7BE}"/>
              </a:ext>
            </a:extLst>
          </p:cNvPr>
          <p:cNvSpPr txBox="1"/>
          <p:nvPr/>
        </p:nvSpPr>
        <p:spPr bwMode="auto">
          <a:xfrm>
            <a:off x="609600" y="1585446"/>
            <a:ext cx="10972800" cy="47644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Due to the absence of new biological and toxicological  data  from industry and  following  an  assessment  of  the  literature  database,  EFSA concluded that the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toxicity database was not adequate to derive an ADI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and consequently withdraws the current temporary group ADI for these food additives</a:t>
            </a:r>
          </a:p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Contrary to the previous scientific opinion on sulphites issued in 2016, EFSA changed its strategy in the current opinion and used the Margin of Exposure (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MoE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approach, which is often used for the genotoxic carcinogenic substances in foods. However,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sulfur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dioxide is neither genotoxic nor carcinogenic. Therefore, the use of ADI approach should be continued instead of the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approach.</a:t>
            </a:r>
            <a:endParaRPr kumimoji="0" lang="LID4096" sz="2400" b="0" i="0" u="none" strike="noStrike" kern="1200" cap="none" spc="0" normalizeH="0" baseline="0" noProof="0" dirty="0">
              <a:ln>
                <a:noFill/>
              </a:ln>
              <a:solidFill>
                <a:srgbClr val="F78C1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1840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01020A5-DF9A-805F-94B7-8A4CA7101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GB" dirty="0"/>
              <a:t>SO2: EFSA opinion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060F4B-0A86-153C-A1F5-43372ECCE7BE}"/>
              </a:ext>
            </a:extLst>
          </p:cNvPr>
          <p:cNvSpPr txBox="1"/>
          <p:nvPr/>
        </p:nvSpPr>
        <p:spPr bwMode="auto">
          <a:xfrm>
            <a:off x="609600" y="1611325"/>
            <a:ext cx="10972800" cy="47644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F78C1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78C1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Timeline?</a:t>
            </a:r>
            <a:endParaRPr kumimoji="0" lang="LID4096" sz="2400" b="0" i="0" u="none" strike="noStrike" kern="1200" cap="none" spc="0" normalizeH="0" baseline="0" noProof="0" dirty="0">
              <a:ln>
                <a:noFill/>
              </a:ln>
              <a:solidFill>
                <a:srgbClr val="F78C1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36665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2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F78C1E"/>
      </a:accent3>
      <a:accent4>
        <a:srgbClr val="06A488"/>
      </a:accent4>
      <a:accent5>
        <a:srgbClr val="F78C1E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/>
      <a:lstStyle>
        <a:defPPr algn="ctr">
          <a:defRPr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C8DE171F-094D-498B-A3A4-F23838A55C44}" vid="{E3CB54AD-A03A-44F7-A64B-68D56D02F31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AADF6FC7BE66449BB0009DA80CB072" ma:contentTypeVersion="4" ma:contentTypeDescription="Crée un document." ma:contentTypeScope="" ma:versionID="759a92d2b0f0cbf04475eb1474846dc2">
  <xsd:schema xmlns:xsd="http://www.w3.org/2001/XMLSchema" xmlns:xs="http://www.w3.org/2001/XMLSchema" xmlns:p="http://schemas.microsoft.com/office/2006/metadata/properties" xmlns:ns3="4429e0c6-0a9b-4550-9408-46ea88112fd7" targetNamespace="http://schemas.microsoft.com/office/2006/metadata/properties" ma:root="true" ma:fieldsID="113941a10e629c718423cb84a8950de5" ns3:_="">
    <xsd:import namespace="4429e0c6-0a9b-4550-9408-46ea88112fd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29e0c6-0a9b-4550-9408-46ea88112f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B58A68-4860-4A26-BDDD-2CBFB0DFA425}">
  <ds:schemaRefs>
    <ds:schemaRef ds:uri="4429e0c6-0a9b-4550-9408-46ea88112fd7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B6C7DC5-6033-42C7-8BA7-AB11EF609D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AF251A-7A1A-43ED-AD13-7C5A6EE4AE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29e0c6-0a9b-4550-9408-46ea88112f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525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Theme1</vt:lpstr>
      <vt:lpstr>SO2</vt:lpstr>
      <vt:lpstr>SO2</vt:lpstr>
      <vt:lpstr>SO2: EFSA opinion</vt:lpstr>
      <vt:lpstr>SO2: EFSA opinion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Katri SAARI</dc:creator>
  <cp:lastModifiedBy>Katri SAARI</cp:lastModifiedBy>
  <cp:revision>3</cp:revision>
  <dcterms:created xsi:type="dcterms:W3CDTF">2023-06-22T12:29:16Z</dcterms:created>
  <dcterms:modified xsi:type="dcterms:W3CDTF">2023-06-26T14:55:48Z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0x0101004EAADF6FC7BE66449BB0009DA80CB072</vt:lpwstr>
  </property>
</Properties>
</file>